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92" r:id="rId5"/>
    <p:sldId id="271" r:id="rId6"/>
    <p:sldId id="259" r:id="rId7"/>
    <p:sldId id="260" r:id="rId8"/>
    <p:sldId id="293" r:id="rId9"/>
    <p:sldId id="261" r:id="rId10"/>
    <p:sldId id="262" r:id="rId11"/>
    <p:sldId id="263" r:id="rId12"/>
    <p:sldId id="267" r:id="rId13"/>
    <p:sldId id="268" r:id="rId14"/>
    <p:sldId id="265" r:id="rId15"/>
    <p:sldId id="272" r:id="rId16"/>
    <p:sldId id="269" r:id="rId17"/>
    <p:sldId id="275" r:id="rId18"/>
    <p:sldId id="279" r:id="rId19"/>
    <p:sldId id="280" r:id="rId20"/>
    <p:sldId id="282" r:id="rId21"/>
    <p:sldId id="290" r:id="rId22"/>
    <p:sldId id="285" r:id="rId23"/>
    <p:sldId id="286" r:id="rId24"/>
    <p:sldId id="287" r:id="rId25"/>
    <p:sldId id="288" r:id="rId26"/>
    <p:sldId id="289" r:id="rId27"/>
    <p:sldId id="291" r:id="rId28"/>
    <p:sldId id="281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0145AC"/>
    <a:srgbClr val="EEC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695B5-DE71-4647-B97B-06F3003B0C00}" v="28" dt="2023-12-18T01:47:11.838"/>
    <p1510:client id="{8DB2114C-5B7D-4A31-BC69-881A0967DD96}" v="6772" dt="2023-12-18T10:00:19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aijeesh Sottalu Naresh" userId="b04c841c-4ac1-4551-8f7a-5b8c20d553ae" providerId="ADAL" clId="{321695B5-DE71-4647-B97B-06F3003B0C00}"/>
    <pc:docChg chg="modSld">
      <pc:chgData name="Saaijeesh Sottalu Naresh" userId="b04c841c-4ac1-4551-8f7a-5b8c20d553ae" providerId="ADAL" clId="{321695B5-DE71-4647-B97B-06F3003B0C00}" dt="2023-12-18T01:47:11.838" v="35"/>
      <pc:docMkLst>
        <pc:docMk/>
      </pc:docMkLst>
      <pc:sldChg chg="addSp modSp mod modTransition">
        <pc:chgData name="Saaijeesh Sottalu Naresh" userId="b04c841c-4ac1-4551-8f7a-5b8c20d553ae" providerId="ADAL" clId="{321695B5-DE71-4647-B97B-06F3003B0C00}" dt="2023-12-18T01:47:11.838" v="35"/>
        <pc:sldMkLst>
          <pc:docMk/>
          <pc:sldMk cId="0" sldId="256"/>
        </pc:sldMkLst>
        <pc:picChg chg="add mod">
          <ac:chgData name="Saaijeesh Sottalu Naresh" userId="b04c841c-4ac1-4551-8f7a-5b8c20d553ae" providerId="ADAL" clId="{321695B5-DE71-4647-B97B-06F3003B0C00}" dt="2023-12-18T01:47:11.838" v="35"/>
          <ac:picMkLst>
            <pc:docMk/>
            <pc:sldMk cId="0" sldId="256"/>
            <ac:picMk id="4" creationId="{FA867D6D-969D-29E6-B27C-C93A6B537D89}"/>
          </ac:picMkLst>
        </pc:picChg>
        <pc:picChg chg="add mod">
          <ac:chgData name="Saaijeesh Sottalu Naresh" userId="b04c841c-4ac1-4551-8f7a-5b8c20d553ae" providerId="ADAL" clId="{321695B5-DE71-4647-B97B-06F3003B0C00}" dt="2023-12-17T03:00:57.999" v="20"/>
          <ac:picMkLst>
            <pc:docMk/>
            <pc:sldMk cId="0" sldId="256"/>
            <ac:picMk id="6" creationId="{B31AC834-A78F-E6DD-0306-5648211F8FE2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47:11.838" v="35"/>
        <pc:sldMkLst>
          <pc:docMk/>
          <pc:sldMk cId="0" sldId="257"/>
        </pc:sldMkLst>
        <pc:picChg chg="add mod">
          <ac:chgData name="Saaijeesh Sottalu Naresh" userId="b04c841c-4ac1-4551-8f7a-5b8c20d553ae" providerId="ADAL" clId="{321695B5-DE71-4647-B97B-06F3003B0C00}" dt="2023-12-17T03:00:57.999" v="20"/>
          <ac:picMkLst>
            <pc:docMk/>
            <pc:sldMk cId="0" sldId="257"/>
            <ac:picMk id="4" creationId="{7F810E3A-DFC8-4801-E39A-53080D77EE58}"/>
          </ac:picMkLst>
        </pc:picChg>
        <pc:picChg chg="add mod">
          <ac:chgData name="Saaijeesh Sottalu Naresh" userId="b04c841c-4ac1-4551-8f7a-5b8c20d553ae" providerId="ADAL" clId="{321695B5-DE71-4647-B97B-06F3003B0C00}" dt="2023-12-18T01:47:11.838" v="35"/>
          <ac:picMkLst>
            <pc:docMk/>
            <pc:sldMk cId="0" sldId="257"/>
            <ac:picMk id="8" creationId="{06F34E9F-B827-C51F-DE31-5530E6086048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47:11.838" v="35"/>
        <pc:sldMkLst>
          <pc:docMk/>
          <pc:sldMk cId="0" sldId="258"/>
        </pc:sldMkLst>
        <pc:picChg chg="add mod">
          <ac:chgData name="Saaijeesh Sottalu Naresh" userId="b04c841c-4ac1-4551-8f7a-5b8c20d553ae" providerId="ADAL" clId="{321695B5-DE71-4647-B97B-06F3003B0C00}" dt="2023-12-17T03:00:57.999" v="20"/>
          <ac:picMkLst>
            <pc:docMk/>
            <pc:sldMk cId="0" sldId="258"/>
            <ac:picMk id="7" creationId="{AD4A2A3C-C7D5-3F9F-F9EE-02148AF0E675}"/>
          </ac:picMkLst>
        </pc:picChg>
        <pc:picChg chg="add mod">
          <ac:chgData name="Saaijeesh Sottalu Naresh" userId="b04c841c-4ac1-4551-8f7a-5b8c20d553ae" providerId="ADAL" clId="{321695B5-DE71-4647-B97B-06F3003B0C00}" dt="2023-12-18T01:47:11.838" v="35"/>
          <ac:picMkLst>
            <pc:docMk/>
            <pc:sldMk cId="0" sldId="258"/>
            <ac:picMk id="9" creationId="{759F43F9-5340-8175-E1B6-114ACBC60908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34:48.375" v="21"/>
        <pc:sldMkLst>
          <pc:docMk/>
          <pc:sldMk cId="0" sldId="259"/>
        </pc:sldMkLst>
        <pc:picChg chg="add mod">
          <ac:chgData name="Saaijeesh Sottalu Naresh" userId="b04c841c-4ac1-4551-8f7a-5b8c20d553ae" providerId="ADAL" clId="{321695B5-DE71-4647-B97B-06F3003B0C00}" dt="2023-12-18T01:34:48.375" v="21"/>
          <ac:picMkLst>
            <pc:docMk/>
            <pc:sldMk cId="0" sldId="259"/>
            <ac:picMk id="5" creationId="{8763A17F-3E54-0D08-1172-BDEA0730AF6F}"/>
          </ac:picMkLst>
        </pc:picChg>
        <pc:picChg chg="add mod">
          <ac:chgData name="Saaijeesh Sottalu Naresh" userId="b04c841c-4ac1-4551-8f7a-5b8c20d553ae" providerId="ADAL" clId="{321695B5-DE71-4647-B97B-06F3003B0C00}" dt="2023-12-17T03:00:57.999" v="20"/>
          <ac:picMkLst>
            <pc:docMk/>
            <pc:sldMk cId="0" sldId="259"/>
            <ac:picMk id="5" creationId="{D6942998-A8D4-FB94-D79B-3F9BF4E6B145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34:48.375" v="21"/>
        <pc:sldMkLst>
          <pc:docMk/>
          <pc:sldMk cId="0" sldId="260"/>
        </pc:sldMkLst>
        <pc:picChg chg="add mod">
          <ac:chgData name="Saaijeesh Sottalu Naresh" userId="b04c841c-4ac1-4551-8f7a-5b8c20d553ae" providerId="ADAL" clId="{321695B5-DE71-4647-B97B-06F3003B0C00}" dt="2023-12-17T03:00:57.999" v="20"/>
          <ac:picMkLst>
            <pc:docMk/>
            <pc:sldMk cId="0" sldId="260"/>
            <ac:picMk id="5" creationId="{24617E2C-2C9F-32EA-9D66-D23510F52D46}"/>
          </ac:picMkLst>
        </pc:picChg>
        <pc:picChg chg="add mod">
          <ac:chgData name="Saaijeesh Sottalu Naresh" userId="b04c841c-4ac1-4551-8f7a-5b8c20d553ae" providerId="ADAL" clId="{321695B5-DE71-4647-B97B-06F3003B0C00}" dt="2023-12-18T01:34:48.375" v="21"/>
          <ac:picMkLst>
            <pc:docMk/>
            <pc:sldMk cId="0" sldId="260"/>
            <ac:picMk id="5" creationId="{57E91A3B-1933-A417-F432-33AE5139ADCC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34:48.375" v="21"/>
        <pc:sldMkLst>
          <pc:docMk/>
          <pc:sldMk cId="0" sldId="261"/>
        </pc:sldMkLst>
        <pc:picChg chg="add mod">
          <ac:chgData name="Saaijeesh Sottalu Naresh" userId="b04c841c-4ac1-4551-8f7a-5b8c20d553ae" providerId="ADAL" clId="{321695B5-DE71-4647-B97B-06F3003B0C00}" dt="2023-12-18T01:34:48.375" v="21"/>
          <ac:picMkLst>
            <pc:docMk/>
            <pc:sldMk cId="0" sldId="261"/>
            <ac:picMk id="4" creationId="{61E99FB6-6F89-7087-FC29-B7D0116C5578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34:48.375" v="21"/>
        <pc:sldMkLst>
          <pc:docMk/>
          <pc:sldMk cId="0" sldId="262"/>
        </pc:sldMkLst>
        <pc:picChg chg="add mod">
          <ac:chgData name="Saaijeesh Sottalu Naresh" userId="b04c841c-4ac1-4551-8f7a-5b8c20d553ae" providerId="ADAL" clId="{321695B5-DE71-4647-B97B-06F3003B0C00}" dt="2023-12-18T01:34:48.375" v="21"/>
          <ac:picMkLst>
            <pc:docMk/>
            <pc:sldMk cId="0" sldId="262"/>
            <ac:picMk id="4" creationId="{5D62B7E8-07E8-5F61-0460-53CEFC24C549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34:48.375" v="21"/>
        <pc:sldMkLst>
          <pc:docMk/>
          <pc:sldMk cId="0" sldId="263"/>
        </pc:sldMkLst>
        <pc:picChg chg="add mod">
          <ac:chgData name="Saaijeesh Sottalu Naresh" userId="b04c841c-4ac1-4551-8f7a-5b8c20d553ae" providerId="ADAL" clId="{321695B5-DE71-4647-B97B-06F3003B0C00}" dt="2023-12-18T01:34:48.375" v="21"/>
          <ac:picMkLst>
            <pc:docMk/>
            <pc:sldMk cId="0" sldId="263"/>
            <ac:picMk id="4" creationId="{B014CEC5-5161-75B8-98EC-A6291BA019CD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8T01:37:00.596" v="22"/>
        <pc:sldMkLst>
          <pc:docMk/>
          <pc:sldMk cId="0" sldId="265"/>
        </pc:sldMkLst>
        <pc:picChg chg="add mod">
          <ac:chgData name="Saaijeesh Sottalu Naresh" userId="b04c841c-4ac1-4551-8f7a-5b8c20d553ae" providerId="ADAL" clId="{321695B5-DE71-4647-B97B-06F3003B0C00}" dt="2023-12-18T01:37:00.596" v="22"/>
          <ac:picMkLst>
            <pc:docMk/>
            <pc:sldMk cId="0" sldId="265"/>
            <ac:picMk id="8" creationId="{9A87551C-6E93-B672-6AC9-EA931A033596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34:48.375" v="21"/>
        <pc:sldMkLst>
          <pc:docMk/>
          <pc:sldMk cId="2828252445" sldId="267"/>
        </pc:sldMkLst>
        <pc:picChg chg="add mod">
          <ac:chgData name="Saaijeesh Sottalu Naresh" userId="b04c841c-4ac1-4551-8f7a-5b8c20d553ae" providerId="ADAL" clId="{321695B5-DE71-4647-B97B-06F3003B0C00}" dt="2023-12-18T01:34:48.375" v="21"/>
          <ac:picMkLst>
            <pc:docMk/>
            <pc:sldMk cId="2828252445" sldId="267"/>
            <ac:picMk id="6" creationId="{E1306E2E-1D7F-29A4-0F1A-B0489349B318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8T01:37:00.596" v="22"/>
        <pc:sldMkLst>
          <pc:docMk/>
          <pc:sldMk cId="1030209057" sldId="268"/>
        </pc:sldMkLst>
        <pc:picChg chg="add mod">
          <ac:chgData name="Saaijeesh Sottalu Naresh" userId="b04c841c-4ac1-4551-8f7a-5b8c20d553ae" providerId="ADAL" clId="{321695B5-DE71-4647-B97B-06F3003B0C00}" dt="2023-12-18T01:37:00.596" v="22"/>
          <ac:picMkLst>
            <pc:docMk/>
            <pc:sldMk cId="1030209057" sldId="268"/>
            <ac:picMk id="12" creationId="{71AEFEAD-EC0B-F9E7-A2C0-E6FCF7B64A59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8T01:37:00.596" v="22"/>
        <pc:sldMkLst>
          <pc:docMk/>
          <pc:sldMk cId="3788130583" sldId="269"/>
        </pc:sldMkLst>
        <pc:picChg chg="add mod">
          <ac:chgData name="Saaijeesh Sottalu Naresh" userId="b04c841c-4ac1-4551-8f7a-5b8c20d553ae" providerId="ADAL" clId="{321695B5-DE71-4647-B97B-06F3003B0C00}" dt="2023-12-18T01:37:00.596" v="22"/>
          <ac:picMkLst>
            <pc:docMk/>
            <pc:sldMk cId="3788130583" sldId="269"/>
            <ac:picMk id="10" creationId="{E0D1983A-1FBC-8F94-0927-376ED16B4D20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34:48.375" v="21"/>
        <pc:sldMkLst>
          <pc:docMk/>
          <pc:sldMk cId="1029212278" sldId="271"/>
        </pc:sldMkLst>
        <pc:picChg chg="add mod">
          <ac:chgData name="Saaijeesh Sottalu Naresh" userId="b04c841c-4ac1-4551-8f7a-5b8c20d553ae" providerId="ADAL" clId="{321695B5-DE71-4647-B97B-06F3003B0C00}" dt="2023-12-17T03:00:57.999" v="20"/>
          <ac:picMkLst>
            <pc:docMk/>
            <pc:sldMk cId="1029212278" sldId="271"/>
            <ac:picMk id="5" creationId="{EC3EDDC9-4475-8764-0EC3-E01EEE9EBA5C}"/>
          </ac:picMkLst>
        </pc:picChg>
        <pc:picChg chg="add mod">
          <ac:chgData name="Saaijeesh Sottalu Naresh" userId="b04c841c-4ac1-4551-8f7a-5b8c20d553ae" providerId="ADAL" clId="{321695B5-DE71-4647-B97B-06F3003B0C00}" dt="2023-12-18T01:34:48.375" v="21"/>
          <ac:picMkLst>
            <pc:docMk/>
            <pc:sldMk cId="1029212278" sldId="271"/>
            <ac:picMk id="6" creationId="{508B950D-74E6-E1F1-A65F-F7255C176C2C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8T01:37:00.596" v="22"/>
        <pc:sldMkLst>
          <pc:docMk/>
          <pc:sldMk cId="1865581813" sldId="272"/>
        </pc:sldMkLst>
        <pc:picChg chg="add mod">
          <ac:chgData name="Saaijeesh Sottalu Naresh" userId="b04c841c-4ac1-4551-8f7a-5b8c20d553ae" providerId="ADAL" clId="{321695B5-DE71-4647-B97B-06F3003B0C00}" dt="2023-12-18T01:37:00.596" v="22"/>
          <ac:picMkLst>
            <pc:docMk/>
            <pc:sldMk cId="1865581813" sldId="272"/>
            <ac:picMk id="4" creationId="{6CC092F0-40A6-D9C9-B63E-3FEFF310486E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8T01:37:00.596" v="22"/>
        <pc:sldMkLst>
          <pc:docMk/>
          <pc:sldMk cId="2226711971" sldId="275"/>
        </pc:sldMkLst>
        <pc:picChg chg="add mod">
          <ac:chgData name="Saaijeesh Sottalu Naresh" userId="b04c841c-4ac1-4551-8f7a-5b8c20d553ae" providerId="ADAL" clId="{321695B5-DE71-4647-B97B-06F3003B0C00}" dt="2023-12-18T01:37:00.596" v="22"/>
          <ac:picMkLst>
            <pc:docMk/>
            <pc:sldMk cId="2226711971" sldId="275"/>
            <ac:picMk id="12" creationId="{B54FFB45-47AD-1379-7360-AF86739C4B6C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7T02:56:25.203" v="19"/>
        <pc:sldMkLst>
          <pc:docMk/>
          <pc:sldMk cId="1427586594" sldId="280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1427586594" sldId="280"/>
            <ac:picMk id="8" creationId="{781E8CD4-A048-D8D8-4971-DA39ECC76C16}"/>
          </ac:picMkLst>
        </pc:picChg>
      </pc:sldChg>
      <pc:sldChg chg="addSp modSp mod modTransition modAnim">
        <pc:chgData name="Saaijeesh Sottalu Naresh" userId="b04c841c-4ac1-4551-8f7a-5b8c20d553ae" providerId="ADAL" clId="{321695B5-DE71-4647-B97B-06F3003B0C00}" dt="2023-12-18T01:40:59.294" v="33"/>
        <pc:sldMkLst>
          <pc:docMk/>
          <pc:sldMk cId="4146234216" sldId="281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4146234216" sldId="281"/>
            <ac:picMk id="3" creationId="{D6A04940-94A2-C3CA-8B84-EFDFFE705687}"/>
          </ac:picMkLst>
        </pc:picChg>
        <pc:picChg chg="add mod">
          <ac:chgData name="Saaijeesh Sottalu Naresh" userId="b04c841c-4ac1-4551-8f7a-5b8c20d553ae" providerId="ADAL" clId="{321695B5-DE71-4647-B97B-06F3003B0C00}" dt="2023-12-18T01:40:59.294" v="33"/>
          <ac:picMkLst>
            <pc:docMk/>
            <pc:sldMk cId="4146234216" sldId="281"/>
            <ac:picMk id="4" creationId="{D79318DD-274B-A731-0170-AB9CE06451CB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7T02:56:25.203" v="19"/>
        <pc:sldMkLst>
          <pc:docMk/>
          <pc:sldMk cId="2707260190" sldId="282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2707260190" sldId="282"/>
            <ac:picMk id="5" creationId="{DD358940-62DE-CA77-335D-E6FFD94F8CEA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7T02:56:25.203" v="19"/>
        <pc:sldMkLst>
          <pc:docMk/>
          <pc:sldMk cId="3246890745" sldId="285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3246890745" sldId="285"/>
            <ac:picMk id="3" creationId="{E57B521B-1757-974B-0CA5-5AA5BEDFE8F3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7T02:56:25.203" v="19"/>
        <pc:sldMkLst>
          <pc:docMk/>
          <pc:sldMk cId="123706757" sldId="286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123706757" sldId="286"/>
            <ac:picMk id="9" creationId="{7D645A32-AFDD-A435-9504-14F7F522D2CA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7T02:56:25.203" v="19"/>
        <pc:sldMkLst>
          <pc:docMk/>
          <pc:sldMk cId="4286773577" sldId="287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4286773577" sldId="287"/>
            <ac:picMk id="14" creationId="{59E65901-01F2-47AB-A823-B96BB811F040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7T02:56:25.203" v="19"/>
        <pc:sldMkLst>
          <pc:docMk/>
          <pc:sldMk cId="1797407587" sldId="288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1797407587" sldId="288"/>
            <ac:picMk id="3" creationId="{4FCBEF7F-FB81-28FA-DD8C-FC679DA23349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7T02:56:25.203" v="19"/>
        <pc:sldMkLst>
          <pc:docMk/>
          <pc:sldMk cId="68839649" sldId="289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68839649" sldId="289"/>
            <ac:picMk id="7" creationId="{CEC51320-2D0B-7508-2DAE-EE381BF77FED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7T02:56:25.203" v="19"/>
        <pc:sldMkLst>
          <pc:docMk/>
          <pc:sldMk cId="3885398735" sldId="290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3885398735" sldId="290"/>
            <ac:picMk id="12" creationId="{5218D5D4-6FB0-EDB9-0BCC-941907EBA600}"/>
          </ac:picMkLst>
        </pc:picChg>
      </pc:sldChg>
      <pc:sldChg chg="addSp modSp">
        <pc:chgData name="Saaijeesh Sottalu Naresh" userId="b04c841c-4ac1-4551-8f7a-5b8c20d553ae" providerId="ADAL" clId="{321695B5-DE71-4647-B97B-06F3003B0C00}" dt="2023-12-17T02:56:25.203" v="19"/>
        <pc:sldMkLst>
          <pc:docMk/>
          <pc:sldMk cId="2676406006" sldId="291"/>
        </pc:sldMkLst>
        <pc:picChg chg="add mod">
          <ac:chgData name="Saaijeesh Sottalu Naresh" userId="b04c841c-4ac1-4551-8f7a-5b8c20d553ae" providerId="ADAL" clId="{321695B5-DE71-4647-B97B-06F3003B0C00}" dt="2023-12-17T02:56:25.203" v="19"/>
          <ac:picMkLst>
            <pc:docMk/>
            <pc:sldMk cId="2676406006" sldId="291"/>
            <ac:picMk id="3" creationId="{71188192-3C5D-E671-036E-AC438DFDED6C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7T03:00:57.999" v="20"/>
        <pc:sldMkLst>
          <pc:docMk/>
          <pc:sldMk cId="496756662" sldId="292"/>
        </pc:sldMkLst>
        <pc:picChg chg="add mod">
          <ac:chgData name="Saaijeesh Sottalu Naresh" userId="b04c841c-4ac1-4551-8f7a-5b8c20d553ae" providerId="ADAL" clId="{321695B5-DE71-4647-B97B-06F3003B0C00}" dt="2023-12-17T03:00:57.999" v="20"/>
          <ac:picMkLst>
            <pc:docMk/>
            <pc:sldMk cId="496756662" sldId="292"/>
            <ac:picMk id="5" creationId="{4D05FBB6-2321-FD04-819E-1E8938262386}"/>
          </ac:picMkLst>
        </pc:picChg>
      </pc:sldChg>
      <pc:sldChg chg="addSp modSp modTransition">
        <pc:chgData name="Saaijeesh Sottalu Naresh" userId="b04c841c-4ac1-4551-8f7a-5b8c20d553ae" providerId="ADAL" clId="{321695B5-DE71-4647-B97B-06F3003B0C00}" dt="2023-12-18T01:34:48.375" v="21"/>
        <pc:sldMkLst>
          <pc:docMk/>
          <pc:sldMk cId="4191085287" sldId="293"/>
        </pc:sldMkLst>
        <pc:picChg chg="add mod">
          <ac:chgData name="Saaijeesh Sottalu Naresh" userId="b04c841c-4ac1-4551-8f7a-5b8c20d553ae" providerId="ADAL" clId="{321695B5-DE71-4647-B97B-06F3003B0C00}" dt="2023-12-18T01:34:48.375" v="21"/>
          <ac:picMkLst>
            <pc:docMk/>
            <pc:sldMk cId="4191085287" sldId="293"/>
            <ac:picMk id="6" creationId="{BD9F07A1-5C18-26A0-4836-BC2BB359ED3D}"/>
          </ac:picMkLst>
        </pc:picChg>
      </pc:sldChg>
    </pc:docChg>
  </pc:docChgLst>
  <pc:docChgLst>
    <pc:chgData name="Santhosh Pattamudu Manoharan" userId="S::sapa6220@colorado.edu::a8d222f7-2048-4fed-be6a-30039d903f33" providerId="AD" clId="Web-{68C47F0B-7140-FBB0-0795-81267039961D}"/>
    <pc:docChg chg="addSld delSld modSld">
      <pc:chgData name="Santhosh Pattamudu Manoharan" userId="S::sapa6220@colorado.edu::a8d222f7-2048-4fed-be6a-30039d903f33" providerId="AD" clId="Web-{68C47F0B-7140-FBB0-0795-81267039961D}" dt="2023-12-17T03:21:38.833" v="4217" actId="20577"/>
      <pc:docMkLst>
        <pc:docMk/>
      </pc:docMkLst>
      <pc:sldChg chg="modSp modNotes">
        <pc:chgData name="Santhosh Pattamudu Manoharan" userId="S::sapa6220@colorado.edu::a8d222f7-2048-4fed-be6a-30039d903f33" providerId="AD" clId="Web-{68C47F0B-7140-FBB0-0795-81267039961D}" dt="2023-12-17T03:01:21.532" v="4196" actId="1076"/>
        <pc:sldMkLst>
          <pc:docMk/>
          <pc:sldMk cId="0" sldId="256"/>
        </pc:sldMkLst>
        <pc:spChg chg="mod">
          <ac:chgData name="Santhosh Pattamudu Manoharan" userId="S::sapa6220@colorado.edu::a8d222f7-2048-4fed-be6a-30039d903f33" providerId="AD" clId="Web-{68C47F0B-7140-FBB0-0795-81267039961D}" dt="2023-12-17T01:08:46.427" v="1813" actId="20577"/>
          <ac:spMkLst>
            <pc:docMk/>
            <pc:sldMk cId="0" sldId="256"/>
            <ac:spMk id="135" creationId="{00000000-0000-0000-0000-000000000000}"/>
          </ac:spMkLst>
        </pc:spChg>
        <pc:picChg chg="mod">
          <ac:chgData name="Santhosh Pattamudu Manoharan" userId="S::sapa6220@colorado.edu::a8d222f7-2048-4fed-be6a-30039d903f33" providerId="AD" clId="Web-{68C47F0B-7140-FBB0-0795-81267039961D}" dt="2023-12-17T03:01:21.532" v="4196" actId="1076"/>
          <ac:picMkLst>
            <pc:docMk/>
            <pc:sldMk cId="0" sldId="256"/>
            <ac:picMk id="6" creationId="{B31AC834-A78F-E6DD-0306-5648211F8FE2}"/>
          </ac:picMkLst>
        </pc:picChg>
      </pc:sldChg>
      <pc:sldChg chg="modSp modNotes">
        <pc:chgData name="Santhosh Pattamudu Manoharan" userId="S::sapa6220@colorado.edu::a8d222f7-2048-4fed-be6a-30039d903f33" providerId="AD" clId="Web-{68C47F0B-7140-FBB0-0795-81267039961D}" dt="2023-12-17T02:38:18.243" v="3335" actId="20577"/>
        <pc:sldMkLst>
          <pc:docMk/>
          <pc:sldMk cId="0" sldId="257"/>
        </pc:sldMkLst>
        <pc:spChg chg="mod">
          <ac:chgData name="Santhosh Pattamudu Manoharan" userId="S::sapa6220@colorado.edu::a8d222f7-2048-4fed-be6a-30039d903f33" providerId="AD" clId="Web-{68C47F0B-7140-FBB0-0795-81267039961D}" dt="2023-12-17T00:10:07.238" v="1047" actId="20577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Santhosh Pattamudu Manoharan" userId="S::sapa6220@colorado.edu::a8d222f7-2048-4fed-be6a-30039d903f33" providerId="AD" clId="Web-{68C47F0B-7140-FBB0-0795-81267039961D}" dt="2023-12-17T02:38:18.243" v="3335" actId="20577"/>
          <ac:spMkLst>
            <pc:docMk/>
            <pc:sldMk cId="0" sldId="257"/>
            <ac:spMk id="141" creationId="{00000000-0000-0000-0000-000000000000}"/>
          </ac:spMkLst>
        </pc:spChg>
      </pc:sldChg>
      <pc:sldChg chg="addSp delSp modSp modNotes">
        <pc:chgData name="Santhosh Pattamudu Manoharan" userId="S::sapa6220@colorado.edu::a8d222f7-2048-4fed-be6a-30039d903f33" providerId="AD" clId="Web-{68C47F0B-7140-FBB0-0795-81267039961D}" dt="2023-12-17T03:21:38.833" v="4217" actId="20577"/>
        <pc:sldMkLst>
          <pc:docMk/>
          <pc:sldMk cId="0" sldId="258"/>
        </pc:sldMkLst>
        <pc:spChg chg="add mod">
          <ac:chgData name="Santhosh Pattamudu Manoharan" userId="S::sapa6220@colorado.edu::a8d222f7-2048-4fed-be6a-30039d903f33" providerId="AD" clId="Web-{68C47F0B-7140-FBB0-0795-81267039961D}" dt="2023-12-17T03:21:38.833" v="4217" actId="20577"/>
          <ac:spMkLst>
            <pc:docMk/>
            <pc:sldMk cId="0" sldId="258"/>
            <ac:spMk id="2" creationId="{EA52960E-9372-46DA-027D-DF04E7C2320F}"/>
          </ac:spMkLst>
        </pc:spChg>
        <pc:spChg chg="add mod">
          <ac:chgData name="Santhosh Pattamudu Manoharan" userId="S::sapa6220@colorado.edu::a8d222f7-2048-4fed-be6a-30039d903f33" providerId="AD" clId="Web-{68C47F0B-7140-FBB0-0795-81267039961D}" dt="2023-12-17T00:53:25.827" v="1522" actId="20577"/>
          <ac:spMkLst>
            <pc:docMk/>
            <pc:sldMk cId="0" sldId="258"/>
            <ac:spMk id="3" creationId="{4965535D-57E6-8180-027A-96CC1F383ABE}"/>
          </ac:spMkLst>
        </pc:spChg>
        <pc:spChg chg="add del mod">
          <ac:chgData name="Santhosh Pattamudu Manoharan" userId="S::sapa6220@colorado.edu::a8d222f7-2048-4fed-be6a-30039d903f33" providerId="AD" clId="Web-{68C47F0B-7140-FBB0-0795-81267039961D}" dt="2023-12-17T00:54:15.610" v="1532"/>
          <ac:spMkLst>
            <pc:docMk/>
            <pc:sldMk cId="0" sldId="258"/>
            <ac:spMk id="4" creationId="{119684B5-C80F-3B6A-49D5-AC921E3CB303}"/>
          </ac:spMkLst>
        </pc:spChg>
        <pc:spChg chg="add mod">
          <ac:chgData name="Santhosh Pattamudu Manoharan" userId="S::sapa6220@colorado.edu::a8d222f7-2048-4fed-be6a-30039d903f33" providerId="AD" clId="Web-{68C47F0B-7140-FBB0-0795-81267039961D}" dt="2023-12-17T00:56:07.896" v="1582" actId="1076"/>
          <ac:spMkLst>
            <pc:docMk/>
            <pc:sldMk cId="0" sldId="258"/>
            <ac:spMk id="6" creationId="{8352C60B-E7F9-F55C-571E-D49BC8C46FCC}"/>
          </ac:spMkLst>
        </pc:spChg>
        <pc:spChg chg="mod">
          <ac:chgData name="Santhosh Pattamudu Manoharan" userId="S::sapa6220@colorado.edu::a8d222f7-2048-4fed-be6a-30039d903f33" providerId="AD" clId="Web-{68C47F0B-7140-FBB0-0795-81267039961D}" dt="2023-12-17T00:55:25.800" v="1567" actId="20577"/>
          <ac:spMkLst>
            <pc:docMk/>
            <pc:sldMk cId="0" sldId="258"/>
            <ac:spMk id="148" creationId="{00000000-0000-0000-0000-000000000000}"/>
          </ac:spMkLst>
        </pc:spChg>
        <pc:spChg chg="del mod">
          <ac:chgData name="Santhosh Pattamudu Manoharan" userId="S::sapa6220@colorado.edu::a8d222f7-2048-4fed-be6a-30039d903f33" providerId="AD" clId="Web-{68C47F0B-7140-FBB0-0795-81267039961D}" dt="2023-12-17T00:55:06.627" v="1553"/>
          <ac:spMkLst>
            <pc:docMk/>
            <pc:sldMk cId="0" sldId="258"/>
            <ac:spMk id="149" creationId="{00000000-0000-0000-0000-000000000000}"/>
          </ac:spMkLst>
        </pc:spChg>
      </pc:sldChg>
      <pc:sldChg chg="modSp">
        <pc:chgData name="Santhosh Pattamudu Manoharan" userId="S::sapa6220@colorado.edu::a8d222f7-2048-4fed-be6a-30039d903f33" providerId="AD" clId="Web-{68C47F0B-7140-FBB0-0795-81267039961D}" dt="2023-12-17T01:24:26.568" v="2929" actId="20577"/>
        <pc:sldMkLst>
          <pc:docMk/>
          <pc:sldMk cId="0" sldId="259"/>
        </pc:sldMkLst>
        <pc:spChg chg="mod">
          <ac:chgData name="Santhosh Pattamudu Manoharan" userId="S::sapa6220@colorado.edu::a8d222f7-2048-4fed-be6a-30039d903f33" providerId="AD" clId="Web-{68C47F0B-7140-FBB0-0795-81267039961D}" dt="2023-12-17T01:24:26.568" v="2929" actId="20577"/>
          <ac:spMkLst>
            <pc:docMk/>
            <pc:sldMk cId="0" sldId="259"/>
            <ac:spMk id="154" creationId="{00000000-0000-0000-0000-000000000000}"/>
          </ac:spMkLst>
        </pc:spChg>
      </pc:sldChg>
      <pc:sldChg chg="addSp delSp modSp modNotes">
        <pc:chgData name="Santhosh Pattamudu Manoharan" userId="S::sapa6220@colorado.edu::a8d222f7-2048-4fed-be6a-30039d903f33" providerId="AD" clId="Web-{68C47F0B-7140-FBB0-0795-81267039961D}" dt="2023-12-17T03:00:39.593" v="4195"/>
        <pc:sldMkLst>
          <pc:docMk/>
          <pc:sldMk cId="0" sldId="260"/>
        </pc:sldMkLst>
        <pc:spChg chg="add mod">
          <ac:chgData name="Santhosh Pattamudu Manoharan" userId="S::sapa6220@colorado.edu::a8d222f7-2048-4fed-be6a-30039d903f33" providerId="AD" clId="Web-{68C47F0B-7140-FBB0-0795-81267039961D}" dt="2023-12-17T00:57:17.616" v="1595" actId="1076"/>
          <ac:spMkLst>
            <pc:docMk/>
            <pc:sldMk cId="0" sldId="260"/>
            <ac:spMk id="2" creationId="{A23A5EBF-DA67-A85C-724E-41716D862761}"/>
          </ac:spMkLst>
        </pc:spChg>
        <pc:spChg chg="mod">
          <ac:chgData name="Santhosh Pattamudu Manoharan" userId="S::sapa6220@colorado.edu::a8d222f7-2048-4fed-be6a-30039d903f33" providerId="AD" clId="Web-{68C47F0B-7140-FBB0-0795-81267039961D}" dt="2023-12-16T07:39:48.715" v="945" actId="20577"/>
          <ac:spMkLst>
            <pc:docMk/>
            <pc:sldMk cId="0" sldId="260"/>
            <ac:spMk id="159" creationId="{00000000-0000-0000-0000-000000000000}"/>
          </ac:spMkLst>
        </pc:spChg>
        <pc:spChg chg="del mod">
          <ac:chgData name="Santhosh Pattamudu Manoharan" userId="S::sapa6220@colorado.edu::a8d222f7-2048-4fed-be6a-30039d903f33" providerId="AD" clId="Web-{68C47F0B-7140-FBB0-0795-81267039961D}" dt="2023-12-16T07:49:24.851" v="955"/>
          <ac:spMkLst>
            <pc:docMk/>
            <pc:sldMk cId="0" sldId="260"/>
            <ac:spMk id="161" creationId="{00000000-0000-0000-0000-000000000000}"/>
          </ac:spMkLst>
        </pc:spChg>
        <pc:spChg chg="del mod">
          <ac:chgData name="Santhosh Pattamudu Manoharan" userId="S::sapa6220@colorado.edu::a8d222f7-2048-4fed-be6a-30039d903f33" providerId="AD" clId="Web-{68C47F0B-7140-FBB0-0795-81267039961D}" dt="2023-12-16T07:49:16.225" v="952"/>
          <ac:spMkLst>
            <pc:docMk/>
            <pc:sldMk cId="0" sldId="260"/>
            <ac:spMk id="162" creationId="{00000000-0000-0000-0000-000000000000}"/>
          </ac:spMkLst>
        </pc:spChg>
      </pc:sldChg>
      <pc:sldChg chg="new del">
        <pc:chgData name="Santhosh Pattamudu Manoharan" userId="S::sapa6220@colorado.edu::a8d222f7-2048-4fed-be6a-30039d903f33" providerId="AD" clId="Web-{68C47F0B-7140-FBB0-0795-81267039961D}" dt="2023-12-16T05:53:27.689" v="89"/>
        <pc:sldMkLst>
          <pc:docMk/>
          <pc:sldMk cId="203977170" sldId="270"/>
        </pc:sldMkLst>
      </pc:sldChg>
      <pc:sldChg chg="modSp add del replId">
        <pc:chgData name="Santhosh Pattamudu Manoharan" userId="S::sapa6220@colorado.edu::a8d222f7-2048-4fed-be6a-30039d903f33" providerId="AD" clId="Web-{68C47F0B-7140-FBB0-0795-81267039961D}" dt="2023-12-16T07:08:03.826" v="423"/>
        <pc:sldMkLst>
          <pc:docMk/>
          <pc:sldMk cId="1365706732" sldId="270"/>
        </pc:sldMkLst>
        <pc:spChg chg="mod">
          <ac:chgData name="Santhosh Pattamudu Manoharan" userId="S::sapa6220@colorado.edu::a8d222f7-2048-4fed-be6a-30039d903f33" providerId="AD" clId="Web-{68C47F0B-7140-FBB0-0795-81267039961D}" dt="2023-12-16T07:05:13.264" v="416" actId="20577"/>
          <ac:spMkLst>
            <pc:docMk/>
            <pc:sldMk cId="1365706732" sldId="270"/>
            <ac:spMk id="149" creationId="{002B37E7-A50E-385F-4E62-E9749498F517}"/>
          </ac:spMkLst>
        </pc:spChg>
      </pc:sldChg>
      <pc:sldChg chg="modSp add replId modNotes">
        <pc:chgData name="Santhosh Pattamudu Manoharan" userId="S::sapa6220@colorado.edu::a8d222f7-2048-4fed-be6a-30039d903f33" providerId="AD" clId="Web-{68C47F0B-7140-FBB0-0795-81267039961D}" dt="2023-12-17T02:56:40.460" v="3778"/>
        <pc:sldMkLst>
          <pc:docMk/>
          <pc:sldMk cId="1029212278" sldId="271"/>
        </pc:sldMkLst>
        <pc:spChg chg="mod">
          <ac:chgData name="Santhosh Pattamudu Manoharan" userId="S::sapa6220@colorado.edu::a8d222f7-2048-4fed-be6a-30039d903f33" providerId="AD" clId="Web-{68C47F0B-7140-FBB0-0795-81267039961D}" dt="2023-12-17T02:53:36.095" v="3419" actId="20577"/>
          <ac:spMkLst>
            <pc:docMk/>
            <pc:sldMk cId="1029212278" sldId="271"/>
            <ac:spMk id="2" creationId="{7E3BC194-7C89-3C18-FC94-6063062F22D8}"/>
          </ac:spMkLst>
        </pc:spChg>
        <pc:spChg chg="mod">
          <ac:chgData name="Santhosh Pattamudu Manoharan" userId="S::sapa6220@colorado.edu::a8d222f7-2048-4fed-be6a-30039d903f33" providerId="AD" clId="Web-{68C47F0B-7140-FBB0-0795-81267039961D}" dt="2023-12-17T00:47:23.894" v="1476" actId="1076"/>
          <ac:spMkLst>
            <pc:docMk/>
            <pc:sldMk cId="1029212278" sldId="271"/>
            <ac:spMk id="148" creationId="{89A8C5FF-563E-3BA5-1887-D202CF1C6B8D}"/>
          </ac:spMkLst>
        </pc:spChg>
        <pc:spChg chg="mod">
          <ac:chgData name="Santhosh Pattamudu Manoharan" userId="S::sapa6220@colorado.edu::a8d222f7-2048-4fed-be6a-30039d903f33" providerId="AD" clId="Web-{68C47F0B-7140-FBB0-0795-81267039961D}" dt="2023-12-17T00:47:36.551" v="1478" actId="1076"/>
          <ac:spMkLst>
            <pc:docMk/>
            <pc:sldMk cId="1029212278" sldId="271"/>
            <ac:spMk id="149" creationId="{B3218247-8ECF-D8B4-AB19-0A82E1EB1DC1}"/>
          </ac:spMkLst>
        </pc:spChg>
      </pc:sldChg>
      <pc:sldChg chg="delSp modSp new">
        <pc:chgData name="Santhosh Pattamudu Manoharan" userId="S::sapa6220@colorado.edu::a8d222f7-2048-4fed-be6a-30039d903f33" providerId="AD" clId="Web-{68C47F0B-7140-FBB0-0795-81267039961D}" dt="2023-12-17T00:17:35.534" v="1200" actId="1076"/>
        <pc:sldMkLst>
          <pc:docMk/>
          <pc:sldMk cId="496756662" sldId="292"/>
        </pc:sldMkLst>
        <pc:spChg chg="mod">
          <ac:chgData name="Santhosh Pattamudu Manoharan" userId="S::sapa6220@colorado.edu::a8d222f7-2048-4fed-be6a-30039d903f33" providerId="AD" clId="Web-{68C47F0B-7140-FBB0-0795-81267039961D}" dt="2023-12-17T00:17:35.534" v="1200" actId="1076"/>
          <ac:spMkLst>
            <pc:docMk/>
            <pc:sldMk cId="496756662" sldId="292"/>
            <ac:spMk id="2" creationId="{1789DA09-BC21-8B11-7D2C-F5A87162982D}"/>
          </ac:spMkLst>
        </pc:spChg>
        <pc:spChg chg="del">
          <ac:chgData name="Santhosh Pattamudu Manoharan" userId="S::sapa6220@colorado.edu::a8d222f7-2048-4fed-be6a-30039d903f33" providerId="AD" clId="Web-{68C47F0B-7140-FBB0-0795-81267039961D}" dt="2023-12-17T00:16:42.736" v="1190"/>
          <ac:spMkLst>
            <pc:docMk/>
            <pc:sldMk cId="496756662" sldId="292"/>
            <ac:spMk id="3" creationId="{87870C82-8152-1D9D-F13D-60A9F14E6B19}"/>
          </ac:spMkLst>
        </pc:spChg>
      </pc:sldChg>
      <pc:sldChg chg="addSp delSp modSp add replId">
        <pc:chgData name="Santhosh Pattamudu Manoharan" userId="S::sapa6220@colorado.edu::a8d222f7-2048-4fed-be6a-30039d903f33" providerId="AD" clId="Web-{68C47F0B-7140-FBB0-0795-81267039961D}" dt="2023-12-17T01:27:32.558" v="2943" actId="20577"/>
        <pc:sldMkLst>
          <pc:docMk/>
          <pc:sldMk cId="4191085287" sldId="293"/>
        </pc:sldMkLst>
        <pc:spChg chg="del mod">
          <ac:chgData name="Santhosh Pattamudu Manoharan" userId="S::sapa6220@colorado.edu::a8d222f7-2048-4fed-be6a-30039d903f33" providerId="AD" clId="Web-{68C47F0B-7140-FBB0-0795-81267039961D}" dt="2023-12-17T00:45:59.423" v="1435"/>
          <ac:spMkLst>
            <pc:docMk/>
            <pc:sldMk cId="4191085287" sldId="293"/>
            <ac:spMk id="2" creationId="{090B145C-DB13-25CB-238E-5C5757B9818D}"/>
          </ac:spMkLst>
        </pc:spChg>
        <pc:spChg chg="add mod">
          <ac:chgData name="Santhosh Pattamudu Manoharan" userId="S::sapa6220@colorado.edu::a8d222f7-2048-4fed-be6a-30039d903f33" providerId="AD" clId="Web-{68C47F0B-7140-FBB0-0795-81267039961D}" dt="2023-12-17T00:52:14.825" v="1518" actId="1076"/>
          <ac:spMkLst>
            <pc:docMk/>
            <pc:sldMk cId="4191085287" sldId="293"/>
            <ac:spMk id="4" creationId="{4A492F23-C741-E77E-3D7C-3B4247F8A7F4}"/>
          </ac:spMkLst>
        </pc:spChg>
        <pc:spChg chg="add mod">
          <ac:chgData name="Santhosh Pattamudu Manoharan" userId="S::sapa6220@colorado.edu::a8d222f7-2048-4fed-be6a-30039d903f33" providerId="AD" clId="Web-{68C47F0B-7140-FBB0-0795-81267039961D}" dt="2023-12-17T01:27:32.558" v="2943" actId="20577"/>
          <ac:spMkLst>
            <pc:docMk/>
            <pc:sldMk cId="4191085287" sldId="293"/>
            <ac:spMk id="5" creationId="{0C1A167A-C945-A442-26EA-D9D4645177D2}"/>
          </ac:spMkLst>
        </pc:spChg>
      </pc:sldChg>
    </pc:docChg>
  </pc:docChgLst>
  <pc:docChgLst>
    <pc:chgData name="Abiram Vyas" userId="S::abvy8498@colorado.edu::9af25487-104e-42d3-8868-62f36bd8a947" providerId="AD" clId="Web-{E304DC24-E310-4FF3-9327-CD62A5BE9A4F}"/>
    <pc:docChg chg="modSld">
      <pc:chgData name="Abiram Vyas" userId="S::abvy8498@colorado.edu::9af25487-104e-42d3-8868-62f36bd8a947" providerId="AD" clId="Web-{E304DC24-E310-4FF3-9327-CD62A5BE9A4F}" dt="2023-12-16T23:54:57.513" v="13"/>
      <pc:docMkLst>
        <pc:docMk/>
      </pc:docMkLst>
      <pc:sldChg chg="modNotes">
        <pc:chgData name="Abiram Vyas" userId="S::abvy8498@colorado.edu::9af25487-104e-42d3-8868-62f36bd8a947" providerId="AD" clId="Web-{E304DC24-E310-4FF3-9327-CD62A5BE9A4F}" dt="2023-12-16T23:54:57.513" v="13"/>
        <pc:sldMkLst>
          <pc:docMk/>
          <pc:sldMk cId="0" sldId="258"/>
        </pc:sldMkLst>
      </pc:sldChg>
      <pc:sldChg chg="modSp">
        <pc:chgData name="Abiram Vyas" userId="S::abvy8498@colorado.edu::9af25487-104e-42d3-8868-62f36bd8a947" providerId="AD" clId="Web-{E304DC24-E310-4FF3-9327-CD62A5BE9A4F}" dt="2023-12-16T23:19:19.289" v="6" actId="1076"/>
        <pc:sldMkLst>
          <pc:docMk/>
          <pc:sldMk cId="0" sldId="262"/>
        </pc:sldMkLst>
        <pc:spChg chg="mod">
          <ac:chgData name="Abiram Vyas" userId="S::abvy8498@colorado.edu::9af25487-104e-42d3-8868-62f36bd8a947" providerId="AD" clId="Web-{E304DC24-E310-4FF3-9327-CD62A5BE9A4F}" dt="2023-12-16T23:19:19.289" v="6" actId="1076"/>
          <ac:spMkLst>
            <pc:docMk/>
            <pc:sldMk cId="0" sldId="262"/>
            <ac:spMk id="178" creationId="{00000000-0000-0000-0000-000000000000}"/>
          </ac:spMkLst>
        </pc:spChg>
      </pc:sldChg>
      <pc:sldChg chg="modSp">
        <pc:chgData name="Abiram Vyas" userId="S::abvy8498@colorado.edu::9af25487-104e-42d3-8868-62f36bd8a947" providerId="AD" clId="Web-{E304DC24-E310-4FF3-9327-CD62A5BE9A4F}" dt="2023-12-16T23:19:28.899" v="7" actId="1076"/>
        <pc:sldMkLst>
          <pc:docMk/>
          <pc:sldMk cId="2828252445" sldId="267"/>
        </pc:sldMkLst>
        <pc:spChg chg="mod">
          <ac:chgData name="Abiram Vyas" userId="S::abvy8498@colorado.edu::9af25487-104e-42d3-8868-62f36bd8a947" providerId="AD" clId="Web-{E304DC24-E310-4FF3-9327-CD62A5BE9A4F}" dt="2023-12-16T23:19:28.899" v="7" actId="1076"/>
          <ac:spMkLst>
            <pc:docMk/>
            <pc:sldMk cId="2828252445" sldId="267"/>
            <ac:spMk id="199" creationId="{00000000-0000-0000-0000-000000000000}"/>
          </ac:spMkLst>
        </pc:spChg>
      </pc:sldChg>
      <pc:sldChg chg="modSp">
        <pc:chgData name="Abiram Vyas" userId="S::abvy8498@colorado.edu::9af25487-104e-42d3-8868-62f36bd8a947" providerId="AD" clId="Web-{E304DC24-E310-4FF3-9327-CD62A5BE9A4F}" dt="2023-12-16T23:47:28.309" v="9" actId="20577"/>
        <pc:sldMkLst>
          <pc:docMk/>
          <pc:sldMk cId="2707260190" sldId="282"/>
        </pc:sldMkLst>
        <pc:spChg chg="mod">
          <ac:chgData name="Abiram Vyas" userId="S::abvy8498@colorado.edu::9af25487-104e-42d3-8868-62f36bd8a947" providerId="AD" clId="Web-{E304DC24-E310-4FF3-9327-CD62A5BE9A4F}" dt="2023-12-16T23:47:28.309" v="9" actId="20577"/>
          <ac:spMkLst>
            <pc:docMk/>
            <pc:sldMk cId="2707260190" sldId="282"/>
            <ac:spMk id="2" creationId="{AA08C008-2A3A-28E6-55BB-E3A769A07CA5}"/>
          </ac:spMkLst>
        </pc:spChg>
      </pc:sldChg>
    </pc:docChg>
  </pc:docChgLst>
  <pc:docChgLst>
    <pc:chgData name="Niranjan Cholendiran" userId="993aedeb-ae52-459d-8c79-f08198f96874" providerId="ADAL" clId="{8DB2114C-5B7D-4A31-BC69-881A0967DD96}"/>
    <pc:docChg chg="undo custSel addSld delSld modSld sldOrd">
      <pc:chgData name="Niranjan Cholendiran" userId="993aedeb-ae52-459d-8c79-f08198f96874" providerId="ADAL" clId="{8DB2114C-5B7D-4A31-BC69-881A0967DD96}" dt="2023-12-18T10:00:19.783" v="14171" actId="21"/>
      <pc:docMkLst>
        <pc:docMk/>
      </pc:docMkLst>
      <pc:sldChg chg="delSp modSp mod modTransition modAnim">
        <pc:chgData name="Niranjan Cholendiran" userId="993aedeb-ae52-459d-8c79-f08198f96874" providerId="ADAL" clId="{8DB2114C-5B7D-4A31-BC69-881A0967DD96}" dt="2023-12-18T09:31:51.143" v="14169"/>
        <pc:sldMkLst>
          <pc:docMk/>
          <pc:sldMk cId="0" sldId="256"/>
        </pc:sldMkLst>
        <pc:spChg chg="mod">
          <ac:chgData name="Niranjan Cholendiran" userId="993aedeb-ae52-459d-8c79-f08198f96874" providerId="ADAL" clId="{8DB2114C-5B7D-4A31-BC69-881A0967DD96}" dt="2023-12-16T05:07:15.912" v="1629" actId="27636"/>
          <ac:spMkLst>
            <pc:docMk/>
            <pc:sldMk cId="0" sldId="256"/>
            <ac:spMk id="135" creationId="{00000000-0000-0000-0000-000000000000}"/>
          </ac:spMkLst>
        </pc:spChg>
        <pc:picChg chg="del">
          <ac:chgData name="Niranjan Cholendiran" userId="993aedeb-ae52-459d-8c79-f08198f96874" providerId="ADAL" clId="{8DB2114C-5B7D-4A31-BC69-881A0967DD96}" dt="2023-12-18T09:31:28.639" v="14167"/>
          <ac:picMkLst>
            <pc:docMk/>
            <pc:sldMk cId="0" sldId="256"/>
            <ac:picMk id="4" creationId="{FA867D6D-969D-29E6-B27C-C93A6B537D89}"/>
          </ac:picMkLst>
        </pc:pic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0" sldId="256"/>
            <ac:picMk id="6" creationId="{B31AC834-A78F-E6DD-0306-5648211F8FE2}"/>
          </ac:picMkLst>
        </pc:picChg>
      </pc:sldChg>
      <pc:sldChg chg="delSp modSp mod modTransition modAnim">
        <pc:chgData name="Niranjan Cholendiran" userId="993aedeb-ae52-459d-8c79-f08198f96874" providerId="ADAL" clId="{8DB2114C-5B7D-4A31-BC69-881A0967DD96}" dt="2023-12-18T09:31:54.203" v="14170"/>
        <pc:sldMkLst>
          <pc:docMk/>
          <pc:sldMk cId="0" sldId="257"/>
        </pc:sldMkLst>
        <pc:spChg chg="mod">
          <ac:chgData name="Niranjan Cholendiran" userId="993aedeb-ae52-459d-8c79-f08198f96874" providerId="ADAL" clId="{8DB2114C-5B7D-4A31-BC69-881A0967DD96}" dt="2023-12-16T21:40:03.040" v="13249" actId="6549"/>
          <ac:spMkLst>
            <pc:docMk/>
            <pc:sldMk cId="0" sldId="257"/>
            <ac:spMk id="141" creationId="{00000000-0000-0000-0000-000000000000}"/>
          </ac:spMkLst>
        </pc:sp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0" sldId="257"/>
            <ac:picMk id="4" creationId="{7F810E3A-DFC8-4801-E39A-53080D77EE58}"/>
          </ac:picMkLst>
        </pc:pic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0" sldId="257"/>
            <ac:picMk id="8" creationId="{06F34E9F-B827-C51F-DE31-5530E6086048}"/>
          </ac:picMkLst>
        </pc:picChg>
      </pc:sldChg>
      <pc:sldChg chg="delSp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0" sldId="258"/>
        </pc:sldMkLst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0" sldId="258"/>
            <ac:picMk id="7" creationId="{AD4A2A3C-C7D5-3F9F-F9EE-02148AF0E675}"/>
          </ac:picMkLst>
        </pc:pic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0" sldId="258"/>
            <ac:picMk id="9" creationId="{759F43F9-5340-8175-E1B6-114ACBC60908}"/>
          </ac:picMkLst>
        </pc:picChg>
      </pc:sldChg>
      <pc:sldChg chg="delSp modTransition modAnim">
        <pc:chgData name="Niranjan Cholendiran" userId="993aedeb-ae52-459d-8c79-f08198f96874" providerId="ADAL" clId="{8DB2114C-5B7D-4A31-BC69-881A0967DD96}" dt="2023-12-18T09:31:54.203" v="14170"/>
        <pc:sldMkLst>
          <pc:docMk/>
          <pc:sldMk cId="0" sldId="259"/>
        </pc:sldMkLst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0" sldId="259"/>
            <ac:picMk id="5" creationId="{8763A17F-3E54-0D08-1172-BDEA0730AF6F}"/>
          </ac:picMkLst>
        </pc:pic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0" sldId="259"/>
            <ac:picMk id="5" creationId="{D6942998-A8D4-FB94-D79B-3F9BF4E6B145}"/>
          </ac:picMkLst>
        </pc:picChg>
      </pc:sldChg>
      <pc:sldChg chg="delSp modSp mod modTransition modAnim">
        <pc:chgData name="Niranjan Cholendiran" userId="993aedeb-ae52-459d-8c79-f08198f96874" providerId="ADAL" clId="{8DB2114C-5B7D-4A31-BC69-881A0967DD96}" dt="2023-12-18T09:31:54.203" v="14170"/>
        <pc:sldMkLst>
          <pc:docMk/>
          <pc:sldMk cId="0" sldId="260"/>
        </pc:sldMkLst>
        <pc:spChg chg="mod">
          <ac:chgData name="Niranjan Cholendiran" userId="993aedeb-ae52-459d-8c79-f08198f96874" providerId="ADAL" clId="{8DB2114C-5B7D-4A31-BC69-881A0967DD96}" dt="2023-12-16T20:18:55.654" v="10029" actId="20577"/>
          <ac:spMkLst>
            <pc:docMk/>
            <pc:sldMk cId="0" sldId="260"/>
            <ac:spMk id="2" creationId="{A23A5EBF-DA67-A85C-724E-41716D862761}"/>
          </ac:spMkLst>
        </pc:sp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0" sldId="260"/>
            <ac:picMk id="5" creationId="{24617E2C-2C9F-32EA-9D66-D23510F52D46}"/>
          </ac:picMkLst>
        </pc:pic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0" sldId="260"/>
            <ac:picMk id="5" creationId="{57E91A3B-1933-A417-F432-33AE5139ADCC}"/>
          </ac:picMkLst>
        </pc:picChg>
      </pc:sldChg>
      <pc:sldChg chg="delSp modTransition modAnim">
        <pc:chgData name="Niranjan Cholendiran" userId="993aedeb-ae52-459d-8c79-f08198f96874" providerId="ADAL" clId="{8DB2114C-5B7D-4A31-BC69-881A0967DD96}" dt="2023-12-18T09:31:54.203" v="14170"/>
        <pc:sldMkLst>
          <pc:docMk/>
          <pc:sldMk cId="0" sldId="261"/>
        </pc:sldMkLst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0" sldId="261"/>
            <ac:picMk id="4" creationId="{61E99FB6-6F89-7087-FC29-B7D0116C5578}"/>
          </ac:picMkLst>
        </pc:picChg>
      </pc:sldChg>
      <pc:sldChg chg="delSp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0" sldId="262"/>
        </pc:sldMkLst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0" sldId="262"/>
            <ac:picMk id="4" creationId="{5D62B7E8-07E8-5F61-0460-53CEFC24C549}"/>
          </ac:picMkLst>
        </pc:picChg>
      </pc:sldChg>
      <pc:sldChg chg="delSp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0" sldId="263"/>
        </pc:sldMkLst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0" sldId="263"/>
            <ac:picMk id="4" creationId="{B014CEC5-5161-75B8-98EC-A6291BA019CD}"/>
          </ac:picMkLst>
        </pc:picChg>
      </pc:sldChg>
      <pc:sldChg chg="addSp modSp del mod modNotesTx">
        <pc:chgData name="Niranjan Cholendiran" userId="993aedeb-ae52-459d-8c79-f08198f96874" providerId="ADAL" clId="{8DB2114C-5B7D-4A31-BC69-881A0967DD96}" dt="2023-12-16T17:14:34.473" v="3644" actId="47"/>
        <pc:sldMkLst>
          <pc:docMk/>
          <pc:sldMk cId="0" sldId="264"/>
        </pc:sldMkLst>
        <pc:spChg chg="add mod">
          <ac:chgData name="Niranjan Cholendiran" userId="993aedeb-ae52-459d-8c79-f08198f96874" providerId="ADAL" clId="{8DB2114C-5B7D-4A31-BC69-881A0967DD96}" dt="2023-12-16T05:06:00.545" v="1619" actId="208"/>
          <ac:spMkLst>
            <pc:docMk/>
            <pc:sldMk cId="0" sldId="264"/>
            <ac:spMk id="2" creationId="{695E90CA-F67C-3A38-2B4E-ABE1DBCD7915}"/>
          </ac:spMkLst>
        </pc:spChg>
        <pc:spChg chg="add mod">
          <ac:chgData name="Niranjan Cholendiran" userId="993aedeb-ae52-459d-8c79-f08198f96874" providerId="ADAL" clId="{8DB2114C-5B7D-4A31-BC69-881A0967DD96}" dt="2023-12-16T05:08:19.636" v="1655" actId="1076"/>
          <ac:spMkLst>
            <pc:docMk/>
            <pc:sldMk cId="0" sldId="264"/>
            <ac:spMk id="7" creationId="{48C724EF-BC2F-E94C-B060-286C97E878C2}"/>
          </ac:spMkLst>
        </pc:spChg>
        <pc:spChg chg="add mod">
          <ac:chgData name="Niranjan Cholendiran" userId="993aedeb-ae52-459d-8c79-f08198f96874" providerId="ADAL" clId="{8DB2114C-5B7D-4A31-BC69-881A0967DD96}" dt="2023-12-16T05:08:50.798" v="1662" actId="1076"/>
          <ac:spMkLst>
            <pc:docMk/>
            <pc:sldMk cId="0" sldId="264"/>
            <ac:spMk id="8" creationId="{B38E1849-EFE0-9C23-CCC7-F938A0D11CD8}"/>
          </ac:spMkLst>
        </pc:spChg>
        <pc:cxnChg chg="add mod">
          <ac:chgData name="Niranjan Cholendiran" userId="993aedeb-ae52-459d-8c79-f08198f96874" providerId="ADAL" clId="{8DB2114C-5B7D-4A31-BC69-881A0967DD96}" dt="2023-12-16T05:07:04.822" v="1627" actId="208"/>
          <ac:cxnSpMkLst>
            <pc:docMk/>
            <pc:sldMk cId="0" sldId="264"/>
            <ac:cxnSpMk id="4" creationId="{E35849D5-02BE-55E9-C764-1798825AC901}"/>
          </ac:cxnSpMkLst>
        </pc:cxnChg>
      </pc:sldChg>
      <pc:sldChg chg="addSp delSp modSp mod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0" sldId="265"/>
        </pc:sldMkLst>
        <pc:picChg chg="add mod">
          <ac:chgData name="Niranjan Cholendiran" userId="993aedeb-ae52-459d-8c79-f08198f96874" providerId="ADAL" clId="{8DB2114C-5B7D-4A31-BC69-881A0967DD96}" dt="2023-12-16T17:39:59.223" v="3831" actId="1036"/>
          <ac:picMkLst>
            <pc:docMk/>
            <pc:sldMk cId="0" sldId="265"/>
            <ac:picMk id="2" creationId="{E1EDE1AA-99B6-0F7A-73BA-62A6E2113335}"/>
          </ac:picMkLst>
        </pc:picChg>
        <pc:picChg chg="add mod">
          <ac:chgData name="Niranjan Cholendiran" userId="993aedeb-ae52-459d-8c79-f08198f96874" providerId="ADAL" clId="{8DB2114C-5B7D-4A31-BC69-881A0967DD96}" dt="2023-12-16T17:39:59.223" v="3831" actId="1036"/>
          <ac:picMkLst>
            <pc:docMk/>
            <pc:sldMk cId="0" sldId="265"/>
            <ac:picMk id="3" creationId="{F112024F-B130-EFC4-A278-5674B4C6AE68}"/>
          </ac:picMkLst>
        </pc:pic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0" sldId="265"/>
            <ac:picMk id="8" creationId="{9A87551C-6E93-B672-6AC9-EA931A033596}"/>
          </ac:picMkLst>
        </pc:picChg>
      </pc:sldChg>
      <pc:sldChg chg="addSp delSp del mod modNotesTx">
        <pc:chgData name="Niranjan Cholendiran" userId="993aedeb-ae52-459d-8c79-f08198f96874" providerId="ADAL" clId="{8DB2114C-5B7D-4A31-BC69-881A0967DD96}" dt="2023-12-16T17:39:41.932" v="3815" actId="47"/>
        <pc:sldMkLst>
          <pc:docMk/>
          <pc:sldMk cId="0" sldId="266"/>
        </pc:sldMkLst>
        <pc:spChg chg="add del">
          <ac:chgData name="Niranjan Cholendiran" userId="993aedeb-ae52-459d-8c79-f08198f96874" providerId="ADAL" clId="{8DB2114C-5B7D-4A31-BC69-881A0967DD96}" dt="2023-12-16T05:51:24.878" v="2729" actId="22"/>
          <ac:spMkLst>
            <pc:docMk/>
            <pc:sldMk cId="0" sldId="266"/>
            <ac:spMk id="3" creationId="{2888EA4F-36FD-E4FD-0941-000DCF8D518B}"/>
          </ac:spMkLst>
        </pc:spChg>
      </pc:sldChg>
      <pc:sldChg chg="add del setBg">
        <pc:chgData name="Niranjan Cholendiran" userId="993aedeb-ae52-459d-8c79-f08198f96874" providerId="ADAL" clId="{8DB2114C-5B7D-4A31-BC69-881A0967DD96}" dt="2023-12-16T05:26:51.934" v="1664"/>
        <pc:sldMkLst>
          <pc:docMk/>
          <pc:sldMk cId="1908599011" sldId="267"/>
        </pc:sldMkLst>
      </pc:sldChg>
      <pc:sldChg chg="addSp delSp modSp add mod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2828252445" sldId="267"/>
        </pc:sldMkLst>
        <pc:spChg chg="del">
          <ac:chgData name="Niranjan Cholendiran" userId="993aedeb-ae52-459d-8c79-f08198f96874" providerId="ADAL" clId="{8DB2114C-5B7D-4A31-BC69-881A0967DD96}" dt="2023-12-16T05:27:03.614" v="1667" actId="478"/>
          <ac:spMkLst>
            <pc:docMk/>
            <pc:sldMk cId="2828252445" sldId="267"/>
            <ac:spMk id="2" creationId="{695E90CA-F67C-3A38-2B4E-ABE1DBCD7915}"/>
          </ac:spMkLst>
        </pc:spChg>
        <pc:spChg chg="add mod">
          <ac:chgData name="Niranjan Cholendiran" userId="993aedeb-ae52-459d-8c79-f08198f96874" providerId="ADAL" clId="{8DB2114C-5B7D-4A31-BC69-881A0967DD96}" dt="2023-12-17T00:32:40.406" v="14137" actId="1038"/>
          <ac:spMkLst>
            <pc:docMk/>
            <pc:sldMk cId="2828252445" sldId="267"/>
            <ac:spMk id="2" creationId="{7297FE4F-B591-53FA-A2F0-AD1FB3FE69AD}"/>
          </ac:spMkLst>
        </pc:spChg>
        <pc:spChg chg="del">
          <ac:chgData name="Niranjan Cholendiran" userId="993aedeb-ae52-459d-8c79-f08198f96874" providerId="ADAL" clId="{8DB2114C-5B7D-4A31-BC69-881A0967DD96}" dt="2023-12-16T05:27:03.614" v="1667" actId="478"/>
          <ac:spMkLst>
            <pc:docMk/>
            <pc:sldMk cId="2828252445" sldId="267"/>
            <ac:spMk id="7" creationId="{48C724EF-BC2F-E94C-B060-286C97E878C2}"/>
          </ac:spMkLst>
        </pc:spChg>
        <pc:spChg chg="del">
          <ac:chgData name="Niranjan Cholendiran" userId="993aedeb-ae52-459d-8c79-f08198f96874" providerId="ADAL" clId="{8DB2114C-5B7D-4A31-BC69-881A0967DD96}" dt="2023-12-16T05:27:03.614" v="1667" actId="478"/>
          <ac:spMkLst>
            <pc:docMk/>
            <pc:sldMk cId="2828252445" sldId="267"/>
            <ac:spMk id="8" creationId="{B38E1849-EFE0-9C23-CCC7-F938A0D11CD8}"/>
          </ac:spMkLst>
        </pc:spChg>
        <pc:spChg chg="add del">
          <ac:chgData name="Niranjan Cholendiran" userId="993aedeb-ae52-459d-8c79-f08198f96874" providerId="ADAL" clId="{8DB2114C-5B7D-4A31-BC69-881A0967DD96}" dt="2023-12-16T05:31:35.822" v="1688" actId="22"/>
          <ac:spMkLst>
            <pc:docMk/>
            <pc:sldMk cId="2828252445" sldId="267"/>
            <ac:spMk id="9" creationId="{699344D8-BBD2-00B6-BEFB-6A1359CB0B3A}"/>
          </ac:spMkLst>
        </pc:spChg>
        <pc:spChg chg="add del mod">
          <ac:chgData name="Niranjan Cholendiran" userId="993aedeb-ae52-459d-8c79-f08198f96874" providerId="ADAL" clId="{8DB2114C-5B7D-4A31-BC69-881A0967DD96}" dt="2023-12-16T05:57:44.916" v="3086" actId="478"/>
          <ac:spMkLst>
            <pc:docMk/>
            <pc:sldMk cId="2828252445" sldId="267"/>
            <ac:spMk id="10" creationId="{A5E173B7-23D7-A25B-7735-C725FA7593F9}"/>
          </ac:spMkLst>
        </pc:spChg>
        <pc:spChg chg="add del mod">
          <ac:chgData name="Niranjan Cholendiran" userId="993aedeb-ae52-459d-8c79-f08198f96874" providerId="ADAL" clId="{8DB2114C-5B7D-4A31-BC69-881A0967DD96}" dt="2023-12-17T00:32:32.816" v="14035" actId="478"/>
          <ac:spMkLst>
            <pc:docMk/>
            <pc:sldMk cId="2828252445" sldId="267"/>
            <ac:spMk id="11" creationId="{FBF8626E-9460-FD63-A18B-66DB6438E223}"/>
          </ac:spMkLst>
        </pc:spChg>
        <pc:picChg chg="add mod">
          <ac:chgData name="Niranjan Cholendiran" userId="993aedeb-ae52-459d-8c79-f08198f96874" providerId="ADAL" clId="{8DB2114C-5B7D-4A31-BC69-881A0967DD96}" dt="2023-12-16T05:28:35.084" v="1678" actId="1076"/>
          <ac:picMkLst>
            <pc:docMk/>
            <pc:sldMk cId="2828252445" sldId="267"/>
            <ac:picMk id="5" creationId="{B7099116-C949-9346-B093-1B23BB9E76E2}"/>
          </ac:picMkLst>
        </pc:pic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2828252445" sldId="267"/>
            <ac:picMk id="6" creationId="{E1306E2E-1D7F-29A4-0F1A-B0489349B318}"/>
          </ac:picMkLst>
        </pc:picChg>
        <pc:picChg chg="del">
          <ac:chgData name="Niranjan Cholendiran" userId="993aedeb-ae52-459d-8c79-f08198f96874" providerId="ADAL" clId="{8DB2114C-5B7D-4A31-BC69-881A0967DD96}" dt="2023-12-16T05:27:00.920" v="1666" actId="478"/>
          <ac:picMkLst>
            <pc:docMk/>
            <pc:sldMk cId="2828252445" sldId="267"/>
            <ac:picMk id="195" creationId="{00000000-0000-0000-0000-000000000000}"/>
          </ac:picMkLst>
        </pc:picChg>
        <pc:cxnChg chg="del">
          <ac:chgData name="Niranjan Cholendiran" userId="993aedeb-ae52-459d-8c79-f08198f96874" providerId="ADAL" clId="{8DB2114C-5B7D-4A31-BC69-881A0967DD96}" dt="2023-12-16T05:27:03.614" v="1667" actId="478"/>
          <ac:cxnSpMkLst>
            <pc:docMk/>
            <pc:sldMk cId="2828252445" sldId="267"/>
            <ac:cxnSpMk id="4" creationId="{E35849D5-02BE-55E9-C764-1798825AC901}"/>
          </ac:cxnSpMkLst>
        </pc:cxnChg>
      </pc:sldChg>
      <pc:sldChg chg="addSp delSp modSp add mod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1030209057" sldId="268"/>
        </pc:sldMkLst>
        <pc:spChg chg="add mod">
          <ac:chgData name="Niranjan Cholendiran" userId="993aedeb-ae52-459d-8c79-f08198f96874" providerId="ADAL" clId="{8DB2114C-5B7D-4A31-BC69-881A0967DD96}" dt="2023-12-17T00:32:25.132" v="14034" actId="20577"/>
          <ac:spMkLst>
            <pc:docMk/>
            <pc:sldMk cId="1030209057" sldId="268"/>
            <ac:spMk id="4" creationId="{2D0AA863-313D-2767-16E7-97F37BBF9E61}"/>
          </ac:spMkLst>
        </pc:spChg>
        <pc:picChg chg="add mod">
          <ac:chgData name="Niranjan Cholendiran" userId="993aedeb-ae52-459d-8c79-f08198f96874" providerId="ADAL" clId="{8DB2114C-5B7D-4A31-BC69-881A0967DD96}" dt="2023-12-16T05:48:23.299" v="2647"/>
          <ac:picMkLst>
            <pc:docMk/>
            <pc:sldMk cId="1030209057" sldId="268"/>
            <ac:picMk id="3" creationId="{8AF2C06F-D9C7-2B7E-D662-A7F925477E08}"/>
          </ac:picMkLst>
        </pc:pic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1030209057" sldId="268"/>
            <ac:picMk id="12" creationId="{71AEFEAD-EC0B-F9E7-A2C0-E6FCF7B64A59}"/>
          </ac:picMkLst>
        </pc:picChg>
      </pc:sldChg>
      <pc:sldChg chg="add del setBg">
        <pc:chgData name="Niranjan Cholendiran" userId="993aedeb-ae52-459d-8c79-f08198f96874" providerId="ADAL" clId="{8DB2114C-5B7D-4A31-BC69-881A0967DD96}" dt="2023-12-16T05:51:44.678" v="2733" actId="47"/>
        <pc:sldMkLst>
          <pc:docMk/>
          <pc:sldMk cId="2427812687" sldId="269"/>
        </pc:sldMkLst>
      </pc:sldChg>
      <pc:sldChg chg="addSp delSp modSp add mod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3788130583" sldId="269"/>
        </pc:sldMkLst>
        <pc:spChg chg="add mod">
          <ac:chgData name="Niranjan Cholendiran" userId="993aedeb-ae52-459d-8c79-f08198f96874" providerId="ADAL" clId="{8DB2114C-5B7D-4A31-BC69-881A0967DD96}" dt="2023-12-16T06:00:25.212" v="3281" actId="208"/>
          <ac:spMkLst>
            <pc:docMk/>
            <pc:sldMk cId="3788130583" sldId="269"/>
            <ac:spMk id="2" creationId="{7B9CCE85-3973-558B-1160-F52FEBC53FEB}"/>
          </ac:spMkLst>
        </pc:spChg>
        <pc:spChg chg="add del mod">
          <ac:chgData name="Niranjan Cholendiran" userId="993aedeb-ae52-459d-8c79-f08198f96874" providerId="ADAL" clId="{8DB2114C-5B7D-4A31-BC69-881A0967DD96}" dt="2023-12-16T06:00:18.556" v="3280" actId="478"/>
          <ac:spMkLst>
            <pc:docMk/>
            <pc:sldMk cId="3788130583" sldId="269"/>
            <ac:spMk id="3" creationId="{32AFD1A3-108C-B1E9-B6F9-946641F416EA}"/>
          </ac:spMkLst>
        </pc:spChg>
        <pc:spChg chg="add mod">
          <ac:chgData name="Niranjan Cholendiran" userId="993aedeb-ae52-459d-8c79-f08198f96874" providerId="ADAL" clId="{8DB2114C-5B7D-4A31-BC69-881A0967DD96}" dt="2023-12-16T17:30:11.011" v="3698" actId="1076"/>
          <ac:spMkLst>
            <pc:docMk/>
            <pc:sldMk cId="3788130583" sldId="269"/>
            <ac:spMk id="3" creationId="{718F3B0A-0EA3-5046-FB5A-033A18D1D09D}"/>
          </ac:spMkLst>
        </pc:spChg>
        <pc:spChg chg="add del mod">
          <ac:chgData name="Niranjan Cholendiran" userId="993aedeb-ae52-459d-8c79-f08198f96874" providerId="ADAL" clId="{8DB2114C-5B7D-4A31-BC69-881A0967DD96}" dt="2023-12-16T17:29:59.417" v="3696" actId="478"/>
          <ac:spMkLst>
            <pc:docMk/>
            <pc:sldMk cId="3788130583" sldId="269"/>
            <ac:spMk id="4" creationId="{08B5B30E-3F6D-817D-3C11-11CB554C5A46}"/>
          </ac:spMkLst>
        </pc:spChg>
        <pc:spChg chg="add mod">
          <ac:chgData name="Niranjan Cholendiran" userId="993aedeb-ae52-459d-8c79-f08198f96874" providerId="ADAL" clId="{8DB2114C-5B7D-4A31-BC69-881A0967DD96}" dt="2023-12-16T06:03:29.579" v="3539" actId="207"/>
          <ac:spMkLst>
            <pc:docMk/>
            <pc:sldMk cId="3788130583" sldId="269"/>
            <ac:spMk id="5" creationId="{474B279B-E52F-53C7-1A74-49ABCBBD4CC4}"/>
          </ac:spMkLst>
        </pc:spChg>
        <pc:spChg chg="add mod">
          <ac:chgData name="Niranjan Cholendiran" userId="993aedeb-ae52-459d-8c79-f08198f96874" providerId="ADAL" clId="{8DB2114C-5B7D-4A31-BC69-881A0967DD96}" dt="2023-12-16T17:48:53.703" v="4019" actId="20577"/>
          <ac:spMkLst>
            <pc:docMk/>
            <pc:sldMk cId="3788130583" sldId="269"/>
            <ac:spMk id="6" creationId="{B18CFF7D-AA25-B3A1-6BE6-4F70EEBD5E06}"/>
          </ac:spMkLst>
        </pc:spChg>
        <pc:spChg chg="add mod">
          <ac:chgData name="Niranjan Cholendiran" userId="993aedeb-ae52-459d-8c79-f08198f96874" providerId="ADAL" clId="{8DB2114C-5B7D-4A31-BC69-881A0967DD96}" dt="2023-12-16T17:30:13.855" v="3703" actId="20577"/>
          <ac:spMkLst>
            <pc:docMk/>
            <pc:sldMk cId="3788130583" sldId="269"/>
            <ac:spMk id="7" creationId="{C2D12129-7A0B-3BD9-ECA0-5EDE8D051EDE}"/>
          </ac:spMkLst>
        </pc:spChg>
        <pc:spChg chg="add mod">
          <ac:chgData name="Niranjan Cholendiran" userId="993aedeb-ae52-459d-8c79-f08198f96874" providerId="ADAL" clId="{8DB2114C-5B7D-4A31-BC69-881A0967DD96}" dt="2023-12-16T17:49:00.008" v="4021" actId="20577"/>
          <ac:spMkLst>
            <pc:docMk/>
            <pc:sldMk cId="3788130583" sldId="269"/>
            <ac:spMk id="8" creationId="{4DA81823-206C-9500-74A6-313F682EFECE}"/>
          </ac:spMkLst>
        </pc:spChg>
        <pc:spChg chg="add mod">
          <ac:chgData name="Niranjan Cholendiran" userId="993aedeb-ae52-459d-8c79-f08198f96874" providerId="ADAL" clId="{8DB2114C-5B7D-4A31-BC69-881A0967DD96}" dt="2023-12-16T17:39:18.852" v="3814" actId="20577"/>
          <ac:spMkLst>
            <pc:docMk/>
            <pc:sldMk cId="3788130583" sldId="269"/>
            <ac:spMk id="13" creationId="{154CF580-F955-F6AE-4D5C-C412EF070BFB}"/>
          </ac:spMkLst>
        </pc:spChg>
        <pc:spChg chg="add del mod">
          <ac:chgData name="Niranjan Cholendiran" userId="993aedeb-ae52-459d-8c79-f08198f96874" providerId="ADAL" clId="{8DB2114C-5B7D-4A31-BC69-881A0967DD96}" dt="2023-12-16T17:59:09.086" v="4495" actId="478"/>
          <ac:spMkLst>
            <pc:docMk/>
            <pc:sldMk cId="3788130583" sldId="269"/>
            <ac:spMk id="15" creationId="{3082FFCD-B197-EBE3-0B41-F366ABB46011}"/>
          </ac:spMkLst>
        </pc:spChg>
        <pc:spChg chg="add del mod">
          <ac:chgData name="Niranjan Cholendiran" userId="993aedeb-ae52-459d-8c79-f08198f96874" providerId="ADAL" clId="{8DB2114C-5B7D-4A31-BC69-881A0967DD96}" dt="2023-12-16T17:59:05.550" v="4493" actId="478"/>
          <ac:spMkLst>
            <pc:docMk/>
            <pc:sldMk cId="3788130583" sldId="269"/>
            <ac:spMk id="16" creationId="{F12C1E5B-D1E7-60EB-2E6D-009D97871FAF}"/>
          </ac:spMkLst>
        </pc:spChg>
        <pc:spChg chg="add del mod">
          <ac:chgData name="Niranjan Cholendiran" userId="993aedeb-ae52-459d-8c79-f08198f96874" providerId="ADAL" clId="{8DB2114C-5B7D-4A31-BC69-881A0967DD96}" dt="2023-12-16T18:03:27.596" v="4846" actId="478"/>
          <ac:spMkLst>
            <pc:docMk/>
            <pc:sldMk cId="3788130583" sldId="269"/>
            <ac:spMk id="17" creationId="{0B099DC7-CD09-B3B8-5F43-7A94CD44DC12}"/>
          </ac:spMkLst>
        </pc:spChg>
        <pc:spChg chg="add del mod">
          <ac:chgData name="Niranjan Cholendiran" userId="993aedeb-ae52-459d-8c79-f08198f96874" providerId="ADAL" clId="{8DB2114C-5B7D-4A31-BC69-881A0967DD96}" dt="2023-12-16T18:03:27.596" v="4846" actId="478"/>
          <ac:spMkLst>
            <pc:docMk/>
            <pc:sldMk cId="3788130583" sldId="269"/>
            <ac:spMk id="18" creationId="{AD8EE121-C806-4A8A-148E-C332C92E4E65}"/>
          </ac:spMkLst>
        </pc:spChg>
        <pc:spChg chg="add mod">
          <ac:chgData name="Niranjan Cholendiran" userId="993aedeb-ae52-459d-8c79-f08198f96874" providerId="ADAL" clId="{8DB2114C-5B7D-4A31-BC69-881A0967DD96}" dt="2023-12-16T19:04:06.954" v="5827" actId="1036"/>
          <ac:spMkLst>
            <pc:docMk/>
            <pc:sldMk cId="3788130583" sldId="269"/>
            <ac:spMk id="19" creationId="{FA327CEA-0A31-0291-3796-D3EFDF021B02}"/>
          </ac:spMkLst>
        </pc:spChg>
        <pc:spChg chg="add mod">
          <ac:chgData name="Niranjan Cholendiran" userId="993aedeb-ae52-459d-8c79-f08198f96874" providerId="ADAL" clId="{8DB2114C-5B7D-4A31-BC69-881A0967DD96}" dt="2023-12-16T19:04:06.954" v="5827" actId="1036"/>
          <ac:spMkLst>
            <pc:docMk/>
            <pc:sldMk cId="3788130583" sldId="269"/>
            <ac:spMk id="20" creationId="{EC53187C-96CF-6091-8463-7BE72B5D1F8C}"/>
          </ac:spMkLst>
        </pc:spChg>
        <pc:spChg chg="mod">
          <ac:chgData name="Niranjan Cholendiran" userId="993aedeb-ae52-459d-8c79-f08198f96874" providerId="ADAL" clId="{8DB2114C-5B7D-4A31-BC69-881A0967DD96}" dt="2023-12-16T05:56:12.764" v="2983" actId="20577"/>
          <ac:spMkLst>
            <pc:docMk/>
            <pc:sldMk cId="3788130583" sldId="269"/>
            <ac:spMk id="209" creationId="{00000000-0000-0000-0000-000000000000}"/>
          </ac:spMkLst>
        </pc:sp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3788130583" sldId="269"/>
            <ac:picMk id="10" creationId="{E0D1983A-1FBC-8F94-0927-376ED16B4D20}"/>
          </ac:picMkLst>
        </pc:picChg>
        <pc:picChg chg="add del mod">
          <ac:chgData name="Niranjan Cholendiran" userId="993aedeb-ae52-459d-8c79-f08198f96874" providerId="ADAL" clId="{8DB2114C-5B7D-4A31-BC69-881A0967DD96}" dt="2023-12-16T17:36:08.250" v="3742" actId="478"/>
          <ac:picMkLst>
            <pc:docMk/>
            <pc:sldMk cId="3788130583" sldId="269"/>
            <ac:picMk id="10" creationId="{E9A40074-0730-6A05-AB65-102A6CCA4C61}"/>
          </ac:picMkLst>
        </pc:picChg>
        <pc:picChg chg="add del mod">
          <ac:chgData name="Niranjan Cholendiran" userId="993aedeb-ae52-459d-8c79-f08198f96874" providerId="ADAL" clId="{8DB2114C-5B7D-4A31-BC69-881A0967DD96}" dt="2023-12-16T17:37:56.087" v="3778" actId="478"/>
          <ac:picMkLst>
            <pc:docMk/>
            <pc:sldMk cId="3788130583" sldId="269"/>
            <ac:picMk id="12" creationId="{814B9F8D-A6B8-19FC-EC7D-91779F7A898A}"/>
          </ac:picMkLst>
        </pc:picChg>
        <pc:picChg chg="add mod">
          <ac:chgData name="Niranjan Cholendiran" userId="993aedeb-ae52-459d-8c79-f08198f96874" providerId="ADAL" clId="{8DB2114C-5B7D-4A31-BC69-881A0967DD96}" dt="2023-12-16T17:40:37.458" v="3840" actId="1076"/>
          <ac:picMkLst>
            <pc:docMk/>
            <pc:sldMk cId="3788130583" sldId="269"/>
            <ac:picMk id="14" creationId="{A8780667-927B-9281-A80C-4FFB49B1B28C}"/>
          </ac:picMkLst>
        </pc:picChg>
      </pc:sldChg>
      <pc:sldChg chg="delSp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1029212278" sldId="271"/>
        </pc:sldMkLst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1029212278" sldId="271"/>
            <ac:picMk id="5" creationId="{EC3EDDC9-4475-8764-0EC3-E01EEE9EBA5C}"/>
          </ac:picMkLst>
        </pc:pic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1029212278" sldId="271"/>
            <ac:picMk id="6" creationId="{508B950D-74E6-E1F1-A65F-F7255C176C2C}"/>
          </ac:picMkLst>
        </pc:picChg>
      </pc:sldChg>
      <pc:sldChg chg="addSp delSp modSp add mod ord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1865581813" sldId="272"/>
        </pc:sldMkLst>
        <pc:spChg chg="add del">
          <ac:chgData name="Niranjan Cholendiran" userId="993aedeb-ae52-459d-8c79-f08198f96874" providerId="ADAL" clId="{8DB2114C-5B7D-4A31-BC69-881A0967DD96}" dt="2023-12-16T17:36:25.828" v="3750" actId="478"/>
          <ac:spMkLst>
            <pc:docMk/>
            <pc:sldMk cId="1865581813" sldId="272"/>
            <ac:spMk id="2" creationId="{7B9CCE85-3973-558B-1160-F52FEBC53FEB}"/>
          </ac:spMkLst>
        </pc:spChg>
        <pc:spChg chg="del">
          <ac:chgData name="Niranjan Cholendiran" userId="993aedeb-ae52-459d-8c79-f08198f96874" providerId="ADAL" clId="{8DB2114C-5B7D-4A31-BC69-881A0967DD96}" dt="2023-12-16T17:36:25.828" v="3750" actId="478"/>
          <ac:spMkLst>
            <pc:docMk/>
            <pc:sldMk cId="1865581813" sldId="272"/>
            <ac:spMk id="3" creationId="{718F3B0A-0EA3-5046-FB5A-033A18D1D09D}"/>
          </ac:spMkLst>
        </pc:spChg>
        <pc:spChg chg="del">
          <ac:chgData name="Niranjan Cholendiran" userId="993aedeb-ae52-459d-8c79-f08198f96874" providerId="ADAL" clId="{8DB2114C-5B7D-4A31-BC69-881A0967DD96}" dt="2023-12-16T17:36:25.828" v="3750" actId="478"/>
          <ac:spMkLst>
            <pc:docMk/>
            <pc:sldMk cId="1865581813" sldId="272"/>
            <ac:spMk id="5" creationId="{474B279B-E52F-53C7-1A74-49ABCBBD4CC4}"/>
          </ac:spMkLst>
        </pc:spChg>
        <pc:spChg chg="del">
          <ac:chgData name="Niranjan Cholendiran" userId="993aedeb-ae52-459d-8c79-f08198f96874" providerId="ADAL" clId="{8DB2114C-5B7D-4A31-BC69-881A0967DD96}" dt="2023-12-16T17:36:25.828" v="3750" actId="478"/>
          <ac:spMkLst>
            <pc:docMk/>
            <pc:sldMk cId="1865581813" sldId="272"/>
            <ac:spMk id="6" creationId="{B18CFF7D-AA25-B3A1-6BE6-4F70EEBD5E06}"/>
          </ac:spMkLst>
        </pc:spChg>
        <pc:spChg chg="del">
          <ac:chgData name="Niranjan Cholendiran" userId="993aedeb-ae52-459d-8c79-f08198f96874" providerId="ADAL" clId="{8DB2114C-5B7D-4A31-BC69-881A0967DD96}" dt="2023-12-16T17:36:25.828" v="3750" actId="478"/>
          <ac:spMkLst>
            <pc:docMk/>
            <pc:sldMk cId="1865581813" sldId="272"/>
            <ac:spMk id="7" creationId="{C2D12129-7A0B-3BD9-ECA0-5EDE8D051EDE}"/>
          </ac:spMkLst>
        </pc:spChg>
        <pc:spChg chg="del">
          <ac:chgData name="Niranjan Cholendiran" userId="993aedeb-ae52-459d-8c79-f08198f96874" providerId="ADAL" clId="{8DB2114C-5B7D-4A31-BC69-881A0967DD96}" dt="2023-12-16T17:36:25.828" v="3750" actId="478"/>
          <ac:spMkLst>
            <pc:docMk/>
            <pc:sldMk cId="1865581813" sldId="272"/>
            <ac:spMk id="8" creationId="{4DA81823-206C-9500-74A6-313F682EFECE}"/>
          </ac:spMkLst>
        </pc:spChg>
        <pc:spChg chg="add mod">
          <ac:chgData name="Niranjan Cholendiran" userId="993aedeb-ae52-459d-8c79-f08198f96874" providerId="ADAL" clId="{8DB2114C-5B7D-4A31-BC69-881A0967DD96}" dt="2023-12-16T17:38:56.297" v="3805" actId="242"/>
          <ac:spMkLst>
            <pc:docMk/>
            <pc:sldMk cId="1865581813" sldId="272"/>
            <ac:spMk id="11" creationId="{072FB250-F467-D6BD-58AF-841B457F2EE6}"/>
          </ac:spMkLst>
        </pc:spChg>
        <pc:spChg chg="add mod">
          <ac:chgData name="Niranjan Cholendiran" userId="993aedeb-ae52-459d-8c79-f08198f96874" providerId="ADAL" clId="{8DB2114C-5B7D-4A31-BC69-881A0967DD96}" dt="2023-12-16T19:54:43.810" v="8668" actId="1076"/>
          <ac:spMkLst>
            <pc:docMk/>
            <pc:sldMk cId="1865581813" sldId="272"/>
            <ac:spMk id="14" creationId="{355FD9FF-595E-AA07-E3BE-CE5F13E17308}"/>
          </ac:spMkLst>
        </pc:spChg>
        <pc:spChg chg="mod">
          <ac:chgData name="Niranjan Cholendiran" userId="993aedeb-ae52-459d-8c79-f08198f96874" providerId="ADAL" clId="{8DB2114C-5B7D-4A31-BC69-881A0967DD96}" dt="2023-12-16T17:36:23.325" v="3749" actId="1076"/>
          <ac:spMkLst>
            <pc:docMk/>
            <pc:sldMk cId="1865581813" sldId="272"/>
            <ac:spMk id="209" creationId="{00000000-0000-0000-0000-000000000000}"/>
          </ac:spMkLst>
        </pc:sp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1865581813" sldId="272"/>
            <ac:picMk id="4" creationId="{6CC092F0-40A6-D9C9-B63E-3FEFF310486E}"/>
          </ac:picMkLst>
        </pc:picChg>
        <pc:picChg chg="add mod">
          <ac:chgData name="Niranjan Cholendiran" userId="993aedeb-ae52-459d-8c79-f08198f96874" providerId="ADAL" clId="{8DB2114C-5B7D-4A31-BC69-881A0967DD96}" dt="2023-12-16T17:38:33.297" v="3796" actId="1076"/>
          <ac:picMkLst>
            <pc:docMk/>
            <pc:sldMk cId="1865581813" sldId="272"/>
            <ac:picMk id="9" creationId="{18C255CC-BD2E-69BB-5CC2-72474CB2F8CD}"/>
          </ac:picMkLst>
        </pc:picChg>
        <pc:picChg chg="add mod modCrop">
          <ac:chgData name="Niranjan Cholendiran" userId="993aedeb-ae52-459d-8c79-f08198f96874" providerId="ADAL" clId="{8DB2114C-5B7D-4A31-BC69-881A0967DD96}" dt="2023-12-16T17:38:44.770" v="3800" actId="1076"/>
          <ac:picMkLst>
            <pc:docMk/>
            <pc:sldMk cId="1865581813" sldId="272"/>
            <ac:picMk id="10" creationId="{811B9111-4D62-7618-93BA-FA491BF1E665}"/>
          </ac:picMkLst>
        </pc:picChg>
        <pc:picChg chg="del mod">
          <ac:chgData name="Niranjan Cholendiran" userId="993aedeb-ae52-459d-8c79-f08198f96874" providerId="ADAL" clId="{8DB2114C-5B7D-4A31-BC69-881A0967DD96}" dt="2023-12-16T17:37:02.032" v="3763" actId="478"/>
          <ac:picMkLst>
            <pc:docMk/>
            <pc:sldMk cId="1865581813" sldId="272"/>
            <ac:picMk id="12" creationId="{814B9F8D-A6B8-19FC-EC7D-91779F7A898A}"/>
          </ac:picMkLst>
        </pc:picChg>
      </pc:sldChg>
      <pc:sldChg chg="add del setBg">
        <pc:chgData name="Niranjan Cholendiran" userId="993aedeb-ae52-459d-8c79-f08198f96874" providerId="ADAL" clId="{8DB2114C-5B7D-4A31-BC69-881A0967DD96}" dt="2023-12-16T17:36:11.793" v="3744"/>
        <pc:sldMkLst>
          <pc:docMk/>
          <pc:sldMk cId="3807300995" sldId="272"/>
        </pc:sldMkLst>
      </pc:sldChg>
      <pc:sldChg chg="addSp delSp modSp add del mod">
        <pc:chgData name="Niranjan Cholendiran" userId="993aedeb-ae52-459d-8c79-f08198f96874" providerId="ADAL" clId="{8DB2114C-5B7D-4A31-BC69-881A0967DD96}" dt="2023-12-16T19:08:12.140" v="6040" actId="47"/>
        <pc:sldMkLst>
          <pc:docMk/>
          <pc:sldMk cId="191854037" sldId="273"/>
        </pc:sldMkLst>
        <pc:spChg chg="mod">
          <ac:chgData name="Niranjan Cholendiran" userId="993aedeb-ae52-459d-8c79-f08198f96874" providerId="ADAL" clId="{8DB2114C-5B7D-4A31-BC69-881A0967DD96}" dt="2023-12-16T17:45:11.398" v="3932" actId="14100"/>
          <ac:spMkLst>
            <pc:docMk/>
            <pc:sldMk cId="191854037" sldId="273"/>
            <ac:spMk id="2" creationId="{7B9CCE85-3973-558B-1160-F52FEBC53FEB}"/>
          </ac:spMkLst>
        </pc:spChg>
        <pc:spChg chg="mod">
          <ac:chgData name="Niranjan Cholendiran" userId="993aedeb-ae52-459d-8c79-f08198f96874" providerId="ADAL" clId="{8DB2114C-5B7D-4A31-BC69-881A0967DD96}" dt="2023-12-16T17:45:39.055" v="3946" actId="20577"/>
          <ac:spMkLst>
            <pc:docMk/>
            <pc:sldMk cId="191854037" sldId="273"/>
            <ac:spMk id="6" creationId="{B18CFF7D-AA25-B3A1-6BE6-4F70EEBD5E06}"/>
          </ac:spMkLst>
        </pc:spChg>
        <pc:spChg chg="add del">
          <ac:chgData name="Niranjan Cholendiran" userId="993aedeb-ae52-459d-8c79-f08198f96874" providerId="ADAL" clId="{8DB2114C-5B7D-4A31-BC69-881A0967DD96}" dt="2023-12-16T17:44:48.381" v="3930" actId="478"/>
          <ac:spMkLst>
            <pc:docMk/>
            <pc:sldMk cId="191854037" sldId="273"/>
            <ac:spMk id="9" creationId="{34D9359C-1870-8A6A-A218-3F8CB58D9A1B}"/>
          </ac:spMkLst>
        </pc:spChg>
        <pc:picChg chg="del">
          <ac:chgData name="Niranjan Cholendiran" userId="993aedeb-ae52-459d-8c79-f08198f96874" providerId="ADAL" clId="{8DB2114C-5B7D-4A31-BC69-881A0967DD96}" dt="2023-12-16T17:44:45.560" v="3929" actId="478"/>
          <ac:picMkLst>
            <pc:docMk/>
            <pc:sldMk cId="191854037" sldId="273"/>
            <ac:picMk id="14" creationId="{A8780667-927B-9281-A80C-4FFB49B1B28C}"/>
          </ac:picMkLst>
        </pc:picChg>
      </pc:sldChg>
      <pc:sldChg chg="delSp modSp add del mod">
        <pc:chgData name="Niranjan Cholendiran" userId="993aedeb-ae52-459d-8c79-f08198f96874" providerId="ADAL" clId="{8DB2114C-5B7D-4A31-BC69-881A0967DD96}" dt="2023-12-16T19:08:11.008" v="6039" actId="47"/>
        <pc:sldMkLst>
          <pc:docMk/>
          <pc:sldMk cId="1080857579" sldId="274"/>
        </pc:sldMkLst>
        <pc:spChg chg="mod">
          <ac:chgData name="Niranjan Cholendiran" userId="993aedeb-ae52-459d-8c79-f08198f96874" providerId="ADAL" clId="{8DB2114C-5B7D-4A31-BC69-881A0967DD96}" dt="2023-12-16T17:46:35.560" v="3958" actId="14100"/>
          <ac:spMkLst>
            <pc:docMk/>
            <pc:sldMk cId="1080857579" sldId="274"/>
            <ac:spMk id="2" creationId="{7B9CCE85-3973-558B-1160-F52FEBC53FEB}"/>
          </ac:spMkLst>
        </pc:spChg>
        <pc:spChg chg="mod">
          <ac:chgData name="Niranjan Cholendiran" userId="993aedeb-ae52-459d-8c79-f08198f96874" providerId="ADAL" clId="{8DB2114C-5B7D-4A31-BC69-881A0967DD96}" dt="2023-12-16T17:46:28.263" v="3957" actId="1076"/>
          <ac:spMkLst>
            <pc:docMk/>
            <pc:sldMk cId="1080857579" sldId="274"/>
            <ac:spMk id="3" creationId="{718F3B0A-0EA3-5046-FB5A-033A18D1D09D}"/>
          </ac:spMkLst>
        </pc:spChg>
        <pc:spChg chg="mod">
          <ac:chgData name="Niranjan Cholendiran" userId="993aedeb-ae52-459d-8c79-f08198f96874" providerId="ADAL" clId="{8DB2114C-5B7D-4A31-BC69-881A0967DD96}" dt="2023-12-16T17:47:06.058" v="3968" actId="20577"/>
          <ac:spMkLst>
            <pc:docMk/>
            <pc:sldMk cId="1080857579" sldId="274"/>
            <ac:spMk id="6" creationId="{B18CFF7D-AA25-B3A1-6BE6-4F70EEBD5E06}"/>
          </ac:spMkLst>
        </pc:spChg>
        <pc:spChg chg="mod">
          <ac:chgData name="Niranjan Cholendiran" userId="993aedeb-ae52-459d-8c79-f08198f96874" providerId="ADAL" clId="{8DB2114C-5B7D-4A31-BC69-881A0967DD96}" dt="2023-12-16T17:46:28.263" v="3957" actId="1076"/>
          <ac:spMkLst>
            <pc:docMk/>
            <pc:sldMk cId="1080857579" sldId="274"/>
            <ac:spMk id="7" creationId="{C2D12129-7A0B-3BD9-ECA0-5EDE8D051EDE}"/>
          </ac:spMkLst>
        </pc:spChg>
        <pc:spChg chg="mod">
          <ac:chgData name="Niranjan Cholendiran" userId="993aedeb-ae52-459d-8c79-f08198f96874" providerId="ADAL" clId="{8DB2114C-5B7D-4A31-BC69-881A0967DD96}" dt="2023-12-16T17:46:28.263" v="3957" actId="1076"/>
          <ac:spMkLst>
            <pc:docMk/>
            <pc:sldMk cId="1080857579" sldId="274"/>
            <ac:spMk id="8" creationId="{4DA81823-206C-9500-74A6-313F682EFECE}"/>
          </ac:spMkLst>
        </pc:spChg>
        <pc:picChg chg="del">
          <ac:chgData name="Niranjan Cholendiran" userId="993aedeb-ae52-459d-8c79-f08198f96874" providerId="ADAL" clId="{8DB2114C-5B7D-4A31-BC69-881A0967DD96}" dt="2023-12-16T17:46:16.437" v="3956" actId="478"/>
          <ac:picMkLst>
            <pc:docMk/>
            <pc:sldMk cId="1080857579" sldId="274"/>
            <ac:picMk id="14" creationId="{A8780667-927B-9281-A80C-4FFB49B1B28C}"/>
          </ac:picMkLst>
        </pc:picChg>
      </pc:sldChg>
      <pc:sldChg chg="add del setBg">
        <pc:chgData name="Niranjan Cholendiran" userId="993aedeb-ae52-459d-8c79-f08198f96874" providerId="ADAL" clId="{8DB2114C-5B7D-4A31-BC69-881A0967DD96}" dt="2023-12-16T17:49:15.876" v="4023"/>
        <pc:sldMkLst>
          <pc:docMk/>
          <pc:sldMk cId="1685809078" sldId="275"/>
        </pc:sldMkLst>
      </pc:sldChg>
      <pc:sldChg chg="addSp delSp modSp add mod modTransition modAnim modNotesTx">
        <pc:chgData name="Niranjan Cholendiran" userId="993aedeb-ae52-459d-8c79-f08198f96874" providerId="ADAL" clId="{8DB2114C-5B7D-4A31-BC69-881A0967DD96}" dt="2023-12-18T09:31:54.203" v="14170"/>
        <pc:sldMkLst>
          <pc:docMk/>
          <pc:sldMk cId="2226711971" sldId="275"/>
        </pc:sldMkLst>
        <pc:spChg chg="mod">
          <ac:chgData name="Niranjan Cholendiran" userId="993aedeb-ae52-459d-8c79-f08198f96874" providerId="ADAL" clId="{8DB2114C-5B7D-4A31-BC69-881A0967DD96}" dt="2023-12-16T17:49:31.986" v="4093" actId="1037"/>
          <ac:spMkLst>
            <pc:docMk/>
            <pc:sldMk cId="2226711971" sldId="275"/>
            <ac:spMk id="2" creationId="{7B9CCE85-3973-558B-1160-F52FEBC53FEB}"/>
          </ac:spMkLst>
        </pc:spChg>
        <pc:spChg chg="mod">
          <ac:chgData name="Niranjan Cholendiran" userId="993aedeb-ae52-459d-8c79-f08198f96874" providerId="ADAL" clId="{8DB2114C-5B7D-4A31-BC69-881A0967DD96}" dt="2023-12-16T17:49:42.379" v="4175" actId="1038"/>
          <ac:spMkLst>
            <pc:docMk/>
            <pc:sldMk cId="2226711971" sldId="275"/>
            <ac:spMk id="3" creationId="{718F3B0A-0EA3-5046-FB5A-033A18D1D09D}"/>
          </ac:spMkLst>
        </pc:spChg>
        <pc:spChg chg="add mod">
          <ac:chgData name="Niranjan Cholendiran" userId="993aedeb-ae52-459d-8c79-f08198f96874" providerId="ADAL" clId="{8DB2114C-5B7D-4A31-BC69-881A0967DD96}" dt="2023-12-16T17:55:55.715" v="4434" actId="1035"/>
          <ac:spMkLst>
            <pc:docMk/>
            <pc:sldMk cId="2226711971" sldId="275"/>
            <ac:spMk id="4" creationId="{EFF2AB3D-9B65-D123-5319-ABD8202F85C7}"/>
          </ac:spMkLst>
        </pc:spChg>
        <pc:spChg chg="mod">
          <ac:chgData name="Niranjan Cholendiran" userId="993aedeb-ae52-459d-8c79-f08198f96874" providerId="ADAL" clId="{8DB2114C-5B7D-4A31-BC69-881A0967DD96}" dt="2023-12-16T17:49:31.986" v="4093" actId="1037"/>
          <ac:spMkLst>
            <pc:docMk/>
            <pc:sldMk cId="2226711971" sldId="275"/>
            <ac:spMk id="5" creationId="{474B279B-E52F-53C7-1A74-49ABCBBD4CC4}"/>
          </ac:spMkLst>
        </pc:spChg>
        <pc:spChg chg="mod">
          <ac:chgData name="Niranjan Cholendiran" userId="993aedeb-ae52-459d-8c79-f08198f96874" providerId="ADAL" clId="{8DB2114C-5B7D-4A31-BC69-881A0967DD96}" dt="2023-12-16T17:49:31.986" v="4093" actId="1037"/>
          <ac:spMkLst>
            <pc:docMk/>
            <pc:sldMk cId="2226711971" sldId="275"/>
            <ac:spMk id="6" creationId="{B18CFF7D-AA25-B3A1-6BE6-4F70EEBD5E06}"/>
          </ac:spMkLst>
        </pc:spChg>
        <pc:spChg chg="mod">
          <ac:chgData name="Niranjan Cholendiran" userId="993aedeb-ae52-459d-8c79-f08198f96874" providerId="ADAL" clId="{8DB2114C-5B7D-4A31-BC69-881A0967DD96}" dt="2023-12-16T17:49:42.379" v="4175" actId="1038"/>
          <ac:spMkLst>
            <pc:docMk/>
            <pc:sldMk cId="2226711971" sldId="275"/>
            <ac:spMk id="7" creationId="{C2D12129-7A0B-3BD9-ECA0-5EDE8D051EDE}"/>
          </ac:spMkLst>
        </pc:spChg>
        <pc:spChg chg="mod">
          <ac:chgData name="Niranjan Cholendiran" userId="993aedeb-ae52-459d-8c79-f08198f96874" providerId="ADAL" clId="{8DB2114C-5B7D-4A31-BC69-881A0967DD96}" dt="2023-12-16T17:49:42.379" v="4175" actId="1038"/>
          <ac:spMkLst>
            <pc:docMk/>
            <pc:sldMk cId="2226711971" sldId="275"/>
            <ac:spMk id="8" creationId="{4DA81823-206C-9500-74A6-313F682EFECE}"/>
          </ac:spMkLst>
        </pc:spChg>
        <pc:spChg chg="add del mod">
          <ac:chgData name="Niranjan Cholendiran" userId="993aedeb-ae52-459d-8c79-f08198f96874" providerId="ADAL" clId="{8DB2114C-5B7D-4A31-BC69-881A0967DD96}" dt="2023-12-16T17:50:00.917" v="4181"/>
          <ac:spMkLst>
            <pc:docMk/>
            <pc:sldMk cId="2226711971" sldId="275"/>
            <ac:spMk id="9" creationId="{27637ABA-5009-1D38-DEA8-DD449F497250}"/>
          </ac:spMkLst>
        </pc:spChg>
        <pc:spChg chg="add mod">
          <ac:chgData name="Niranjan Cholendiran" userId="993aedeb-ae52-459d-8c79-f08198f96874" providerId="ADAL" clId="{8DB2114C-5B7D-4A31-BC69-881A0967DD96}" dt="2023-12-17T00:24:07.440" v="13971" actId="20577"/>
          <ac:spMkLst>
            <pc:docMk/>
            <pc:sldMk cId="2226711971" sldId="275"/>
            <ac:spMk id="10" creationId="{EAF1E334-101F-A7E5-D4FC-670216709A88}"/>
          </ac:spMkLst>
        </pc:spChg>
        <pc:spChg chg="del">
          <ac:chgData name="Niranjan Cholendiran" userId="993aedeb-ae52-459d-8c79-f08198f96874" providerId="ADAL" clId="{8DB2114C-5B7D-4A31-BC69-881A0967DD96}" dt="2023-12-16T17:55:51.527" v="4422" actId="478"/>
          <ac:spMkLst>
            <pc:docMk/>
            <pc:sldMk cId="2226711971" sldId="275"/>
            <ac:spMk id="13" creationId="{154CF580-F955-F6AE-4D5C-C412EF070BFB}"/>
          </ac:spMkLst>
        </pc:spChg>
        <pc:spChg chg="mod">
          <ac:chgData name="Niranjan Cholendiran" userId="993aedeb-ae52-459d-8c79-f08198f96874" providerId="ADAL" clId="{8DB2114C-5B7D-4A31-BC69-881A0967DD96}" dt="2023-12-16T18:59:11.058" v="5553"/>
          <ac:spMkLst>
            <pc:docMk/>
            <pc:sldMk cId="2226711971" sldId="275"/>
            <ac:spMk id="17" creationId="{AE819A52-3384-99FE-4B49-85ACAE12D0C3}"/>
          </ac:spMkLst>
        </pc:spChg>
        <pc:spChg chg="mod">
          <ac:chgData name="Niranjan Cholendiran" userId="993aedeb-ae52-459d-8c79-f08198f96874" providerId="ADAL" clId="{8DB2114C-5B7D-4A31-BC69-881A0967DD96}" dt="2023-12-16T18:59:11.058" v="5553"/>
          <ac:spMkLst>
            <pc:docMk/>
            <pc:sldMk cId="2226711971" sldId="275"/>
            <ac:spMk id="18" creationId="{D3451775-04B2-FA1C-57B2-45A9F85A3F43}"/>
          </ac:spMkLst>
        </pc:spChg>
        <pc:spChg chg="mod">
          <ac:chgData name="Niranjan Cholendiran" userId="993aedeb-ae52-459d-8c79-f08198f96874" providerId="ADAL" clId="{8DB2114C-5B7D-4A31-BC69-881A0967DD96}" dt="2023-12-16T18:59:11.058" v="5553"/>
          <ac:spMkLst>
            <pc:docMk/>
            <pc:sldMk cId="2226711971" sldId="275"/>
            <ac:spMk id="19" creationId="{0EACC3A9-4944-C829-BD3E-C67E52534395}"/>
          </ac:spMkLst>
        </pc:spChg>
        <pc:spChg chg="mod">
          <ac:chgData name="Niranjan Cholendiran" userId="993aedeb-ae52-459d-8c79-f08198f96874" providerId="ADAL" clId="{8DB2114C-5B7D-4A31-BC69-881A0967DD96}" dt="2023-12-16T18:59:11.058" v="5553"/>
          <ac:spMkLst>
            <pc:docMk/>
            <pc:sldMk cId="2226711971" sldId="275"/>
            <ac:spMk id="20" creationId="{61CCF187-76B6-9C83-A158-B7B2BDE53CCB}"/>
          </ac:spMkLst>
        </pc:spChg>
        <pc:spChg chg="mod">
          <ac:chgData name="Niranjan Cholendiran" userId="993aedeb-ae52-459d-8c79-f08198f96874" providerId="ADAL" clId="{8DB2114C-5B7D-4A31-BC69-881A0967DD96}" dt="2023-12-16T18:59:11.058" v="5553"/>
          <ac:spMkLst>
            <pc:docMk/>
            <pc:sldMk cId="2226711971" sldId="275"/>
            <ac:spMk id="21" creationId="{5F1EB93E-74E3-434B-8FB5-A36562DCD038}"/>
          </ac:spMkLst>
        </pc:spChg>
        <pc:spChg chg="mod">
          <ac:chgData name="Niranjan Cholendiran" userId="993aedeb-ae52-459d-8c79-f08198f96874" providerId="ADAL" clId="{8DB2114C-5B7D-4A31-BC69-881A0967DD96}" dt="2023-12-16T18:59:11.058" v="5553"/>
          <ac:spMkLst>
            <pc:docMk/>
            <pc:sldMk cId="2226711971" sldId="275"/>
            <ac:spMk id="22" creationId="{F9D297DD-7EDE-6D72-F5A8-3476489BF8AD}"/>
          </ac:spMkLst>
        </pc:spChg>
        <pc:spChg chg="mod">
          <ac:chgData name="Niranjan Cholendiran" userId="993aedeb-ae52-459d-8c79-f08198f96874" providerId="ADAL" clId="{8DB2114C-5B7D-4A31-BC69-881A0967DD96}" dt="2023-12-17T00:47:19.085" v="14143" actId="14100"/>
          <ac:spMkLst>
            <pc:docMk/>
            <pc:sldMk cId="2226711971" sldId="275"/>
            <ac:spMk id="25" creationId="{B9E3C99B-90FB-AEFF-A9CA-A645DBCEB84B}"/>
          </ac:spMkLst>
        </pc:spChg>
        <pc:spChg chg="mod">
          <ac:chgData name="Niranjan Cholendiran" userId="993aedeb-ae52-459d-8c79-f08198f96874" providerId="ADAL" clId="{8DB2114C-5B7D-4A31-BC69-881A0967DD96}" dt="2023-12-17T00:47:17.149" v="14142" actId="20577"/>
          <ac:spMkLst>
            <pc:docMk/>
            <pc:sldMk cId="2226711971" sldId="275"/>
            <ac:spMk id="29" creationId="{89AA38C3-0C41-D716-5882-4F3951E6C8BD}"/>
          </ac:spMkLst>
        </pc:spChg>
        <pc:spChg chg="mod">
          <ac:chgData name="Niranjan Cholendiran" userId="993aedeb-ae52-459d-8c79-f08198f96874" providerId="ADAL" clId="{8DB2114C-5B7D-4A31-BC69-881A0967DD96}" dt="2023-12-17T00:47:17.149" v="14142" actId="20577"/>
          <ac:spMkLst>
            <pc:docMk/>
            <pc:sldMk cId="2226711971" sldId="275"/>
            <ac:spMk id="30" creationId="{C5412A86-CA7D-0AF3-47E6-2E55EB2A577C}"/>
          </ac:spMkLst>
        </pc:spChg>
        <pc:spChg chg="mod">
          <ac:chgData name="Niranjan Cholendiran" userId="993aedeb-ae52-459d-8c79-f08198f96874" providerId="ADAL" clId="{8DB2114C-5B7D-4A31-BC69-881A0967DD96}" dt="2023-12-17T00:47:17.149" v="14142" actId="20577"/>
          <ac:spMkLst>
            <pc:docMk/>
            <pc:sldMk cId="2226711971" sldId="275"/>
            <ac:spMk id="31" creationId="{713C8981-4F12-B983-0AC5-4741C2BF9498}"/>
          </ac:spMkLst>
        </pc:spChg>
        <pc:spChg chg="mod">
          <ac:chgData name="Niranjan Cholendiran" userId="993aedeb-ae52-459d-8c79-f08198f96874" providerId="ADAL" clId="{8DB2114C-5B7D-4A31-BC69-881A0967DD96}" dt="2023-12-17T00:47:17.149" v="14142" actId="20577"/>
          <ac:spMkLst>
            <pc:docMk/>
            <pc:sldMk cId="2226711971" sldId="275"/>
            <ac:spMk id="32" creationId="{499AFDBE-4921-15E2-3D56-16806A38602F}"/>
          </ac:spMkLst>
        </pc:spChg>
        <pc:spChg chg="mod">
          <ac:chgData name="Niranjan Cholendiran" userId="993aedeb-ae52-459d-8c79-f08198f96874" providerId="ADAL" clId="{8DB2114C-5B7D-4A31-BC69-881A0967DD96}" dt="2023-12-17T00:47:17.149" v="14142" actId="20577"/>
          <ac:spMkLst>
            <pc:docMk/>
            <pc:sldMk cId="2226711971" sldId="275"/>
            <ac:spMk id="33" creationId="{E4B7B993-9A2B-166C-72CE-36F1F407679A}"/>
          </ac:spMkLst>
        </pc:spChg>
        <pc:spChg chg="mod">
          <ac:chgData name="Niranjan Cholendiran" userId="993aedeb-ae52-459d-8c79-f08198f96874" providerId="ADAL" clId="{8DB2114C-5B7D-4A31-BC69-881A0967DD96}" dt="2023-12-17T00:47:17.149" v="14142" actId="20577"/>
          <ac:spMkLst>
            <pc:docMk/>
            <pc:sldMk cId="2226711971" sldId="275"/>
            <ac:spMk id="34" creationId="{1BF6CA0D-C5EF-6666-6FA1-B3817F38C5EC}"/>
          </ac:spMkLst>
        </pc:spChg>
        <pc:spChg chg="add mod">
          <ac:chgData name="Niranjan Cholendiran" userId="993aedeb-ae52-459d-8c79-f08198f96874" providerId="ADAL" clId="{8DB2114C-5B7D-4A31-BC69-881A0967DD96}" dt="2023-12-16T19:03:37.336" v="5771" actId="1038"/>
          <ac:spMkLst>
            <pc:docMk/>
            <pc:sldMk cId="2226711971" sldId="275"/>
            <ac:spMk id="35" creationId="{4D1A78A3-0626-842D-15D0-70DD1AF89CAF}"/>
          </ac:spMkLst>
        </pc:spChg>
        <pc:grpChg chg="add del mod">
          <ac:chgData name="Niranjan Cholendiran" userId="993aedeb-ae52-459d-8c79-f08198f96874" providerId="ADAL" clId="{8DB2114C-5B7D-4A31-BC69-881A0967DD96}" dt="2023-12-16T18:59:56.850" v="5604" actId="478"/>
          <ac:grpSpMkLst>
            <pc:docMk/>
            <pc:sldMk cId="2226711971" sldId="275"/>
            <ac:grpSpMk id="11" creationId="{6A9F8581-5257-3510-301B-FF01ED81AE88}"/>
          </ac:grpSpMkLst>
        </pc:grpChg>
        <pc:grpChg chg="add mod">
          <ac:chgData name="Niranjan Cholendiran" userId="993aedeb-ae52-459d-8c79-f08198f96874" providerId="ADAL" clId="{8DB2114C-5B7D-4A31-BC69-881A0967DD96}" dt="2023-12-17T00:47:17.149" v="14142" actId="20577"/>
          <ac:grpSpMkLst>
            <pc:docMk/>
            <pc:sldMk cId="2226711971" sldId="275"/>
            <ac:grpSpMk id="23" creationId="{74D2F89C-F449-77B1-BCCF-73AD9CF882CE}"/>
          </ac:grpSpMkLst>
        </pc:grpChg>
        <pc:grpChg chg="mod">
          <ac:chgData name="Niranjan Cholendiran" userId="993aedeb-ae52-459d-8c79-f08198f96874" providerId="ADAL" clId="{8DB2114C-5B7D-4A31-BC69-881A0967DD96}" dt="2023-12-17T00:47:17.149" v="14142" actId="20577"/>
          <ac:grpSpMkLst>
            <pc:docMk/>
            <pc:sldMk cId="2226711971" sldId="275"/>
            <ac:grpSpMk id="24" creationId="{DDC253F0-A501-E4BE-348B-D8DF82F6C1E9}"/>
          </ac:grpSpMkLst>
        </pc:grpChg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2226711971" sldId="275"/>
            <ac:picMk id="12" creationId="{B54FFB45-47AD-1379-7360-AF86739C4B6C}"/>
          </ac:picMkLst>
        </pc:picChg>
        <pc:picChg chg="mod">
          <ac:chgData name="Niranjan Cholendiran" userId="993aedeb-ae52-459d-8c79-f08198f96874" providerId="ADAL" clId="{8DB2114C-5B7D-4A31-BC69-881A0967DD96}" dt="2023-12-16T18:59:11.058" v="5553"/>
          <ac:picMkLst>
            <pc:docMk/>
            <pc:sldMk cId="2226711971" sldId="275"/>
            <ac:picMk id="12" creationId="{DECA9036-EA18-23ED-770F-E42137258A38}"/>
          </ac:picMkLst>
        </pc:picChg>
        <pc:picChg chg="del">
          <ac:chgData name="Niranjan Cholendiran" userId="993aedeb-ae52-459d-8c79-f08198f96874" providerId="ADAL" clId="{8DB2114C-5B7D-4A31-BC69-881A0967DD96}" dt="2023-12-16T17:49:22.696" v="4025" actId="478"/>
          <ac:picMkLst>
            <pc:docMk/>
            <pc:sldMk cId="2226711971" sldId="275"/>
            <ac:picMk id="14" creationId="{A8780667-927B-9281-A80C-4FFB49B1B28C}"/>
          </ac:picMkLst>
        </pc:picChg>
        <pc:picChg chg="mod">
          <ac:chgData name="Niranjan Cholendiran" userId="993aedeb-ae52-459d-8c79-f08198f96874" providerId="ADAL" clId="{8DB2114C-5B7D-4A31-BC69-881A0967DD96}" dt="2023-12-17T00:47:17.149" v="14142" actId="20577"/>
          <ac:picMkLst>
            <pc:docMk/>
            <pc:sldMk cId="2226711971" sldId="275"/>
            <ac:picMk id="26" creationId="{A9341021-C305-C39A-CD60-36E2D82C991A}"/>
          </ac:picMkLst>
        </pc:picChg>
        <pc:cxnChg chg="mod">
          <ac:chgData name="Niranjan Cholendiran" userId="993aedeb-ae52-459d-8c79-f08198f96874" providerId="ADAL" clId="{8DB2114C-5B7D-4A31-BC69-881A0967DD96}" dt="2023-12-16T18:59:11.058" v="5553"/>
          <ac:cxnSpMkLst>
            <pc:docMk/>
            <pc:sldMk cId="2226711971" sldId="275"/>
            <ac:cxnSpMk id="15" creationId="{2D7D7045-CD11-2EF0-BAB6-E8FA719A9BC1}"/>
          </ac:cxnSpMkLst>
        </pc:cxnChg>
        <pc:cxnChg chg="mod">
          <ac:chgData name="Niranjan Cholendiran" userId="993aedeb-ae52-459d-8c79-f08198f96874" providerId="ADAL" clId="{8DB2114C-5B7D-4A31-BC69-881A0967DD96}" dt="2023-12-16T18:59:11.058" v="5553"/>
          <ac:cxnSpMkLst>
            <pc:docMk/>
            <pc:sldMk cId="2226711971" sldId="275"/>
            <ac:cxnSpMk id="16" creationId="{855FCA84-7A96-AE79-5A05-3400ECA72F66}"/>
          </ac:cxnSpMkLst>
        </pc:cxnChg>
        <pc:cxnChg chg="mod">
          <ac:chgData name="Niranjan Cholendiran" userId="993aedeb-ae52-459d-8c79-f08198f96874" providerId="ADAL" clId="{8DB2114C-5B7D-4A31-BC69-881A0967DD96}" dt="2023-12-17T00:47:17.149" v="14142" actId="20577"/>
          <ac:cxnSpMkLst>
            <pc:docMk/>
            <pc:sldMk cId="2226711971" sldId="275"/>
            <ac:cxnSpMk id="27" creationId="{96889AE9-D86E-A541-B4AB-07804058361E}"/>
          </ac:cxnSpMkLst>
        </pc:cxnChg>
        <pc:cxnChg chg="mod">
          <ac:chgData name="Niranjan Cholendiran" userId="993aedeb-ae52-459d-8c79-f08198f96874" providerId="ADAL" clId="{8DB2114C-5B7D-4A31-BC69-881A0967DD96}" dt="2023-12-17T00:47:17.149" v="14142" actId="20577"/>
          <ac:cxnSpMkLst>
            <pc:docMk/>
            <pc:sldMk cId="2226711971" sldId="275"/>
            <ac:cxnSpMk id="28" creationId="{3AAEDB69-1CB3-C9A0-95CD-402D4FD21850}"/>
          </ac:cxnSpMkLst>
        </pc:cxnChg>
      </pc:sldChg>
      <pc:sldChg chg="new del">
        <pc:chgData name="Niranjan Cholendiran" userId="993aedeb-ae52-459d-8c79-f08198f96874" providerId="ADAL" clId="{8DB2114C-5B7D-4A31-BC69-881A0967DD96}" dt="2023-12-16T18:32:48.248" v="5150" actId="47"/>
        <pc:sldMkLst>
          <pc:docMk/>
          <pc:sldMk cId="1585958062" sldId="276"/>
        </pc:sldMkLst>
      </pc:sldChg>
      <pc:sldChg chg="addSp delSp modSp add del mod modNotesTx">
        <pc:chgData name="Niranjan Cholendiran" userId="993aedeb-ae52-459d-8c79-f08198f96874" providerId="ADAL" clId="{8DB2114C-5B7D-4A31-BC69-881A0967DD96}" dt="2023-12-16T19:08:09.869" v="6038" actId="47"/>
        <pc:sldMkLst>
          <pc:docMk/>
          <pc:sldMk cId="176478535" sldId="277"/>
        </pc:sldMkLst>
        <pc:spChg chg="del">
          <ac:chgData name="Niranjan Cholendiran" userId="993aedeb-ae52-459d-8c79-f08198f96874" providerId="ADAL" clId="{8DB2114C-5B7D-4A31-BC69-881A0967DD96}" dt="2023-12-16T18:32:56.858" v="5151" actId="478"/>
          <ac:spMkLst>
            <pc:docMk/>
            <pc:sldMk cId="176478535" sldId="277"/>
            <ac:spMk id="4" creationId="{EFF2AB3D-9B65-D123-5319-ABD8202F85C7}"/>
          </ac:spMkLst>
        </pc:spChg>
        <pc:spChg chg="del">
          <ac:chgData name="Niranjan Cholendiran" userId="993aedeb-ae52-459d-8c79-f08198f96874" providerId="ADAL" clId="{8DB2114C-5B7D-4A31-BC69-881A0967DD96}" dt="2023-12-16T18:32:56.858" v="5151" actId="478"/>
          <ac:spMkLst>
            <pc:docMk/>
            <pc:sldMk cId="176478535" sldId="277"/>
            <ac:spMk id="10" creationId="{EAF1E334-101F-A7E5-D4FC-670216709A88}"/>
          </ac:spMkLst>
        </pc:spChg>
        <pc:spChg chg="add del mod">
          <ac:chgData name="Niranjan Cholendiran" userId="993aedeb-ae52-459d-8c79-f08198f96874" providerId="ADAL" clId="{8DB2114C-5B7D-4A31-BC69-881A0967DD96}" dt="2023-12-16T18:51:04.848" v="5274" actId="478"/>
          <ac:spMkLst>
            <pc:docMk/>
            <pc:sldMk cId="176478535" sldId="277"/>
            <ac:spMk id="21" creationId="{943E2E29-D982-AE04-A545-648F2B005201}"/>
          </ac:spMkLst>
        </pc:spChg>
        <pc:spChg chg="add mod topLvl">
          <ac:chgData name="Niranjan Cholendiran" userId="993aedeb-ae52-459d-8c79-f08198f96874" providerId="ADAL" clId="{8DB2114C-5B7D-4A31-BC69-881A0967DD96}" dt="2023-12-16T18:58:43.347" v="5549" actId="164"/>
          <ac:spMkLst>
            <pc:docMk/>
            <pc:sldMk cId="176478535" sldId="277"/>
            <ac:spMk id="22" creationId="{4D779B4B-0E5F-896B-260A-AD129F067F23}"/>
          </ac:spMkLst>
        </pc:spChg>
        <pc:spChg chg="add del mod">
          <ac:chgData name="Niranjan Cholendiran" userId="993aedeb-ae52-459d-8c79-f08198f96874" providerId="ADAL" clId="{8DB2114C-5B7D-4A31-BC69-881A0967DD96}" dt="2023-12-16T18:50:31.594" v="5259" actId="478"/>
          <ac:spMkLst>
            <pc:docMk/>
            <pc:sldMk cId="176478535" sldId="277"/>
            <ac:spMk id="23" creationId="{6A680627-0998-9EEF-CD72-9E59A1A2FEE9}"/>
          </ac:spMkLst>
        </pc:spChg>
        <pc:spChg chg="add del mod">
          <ac:chgData name="Niranjan Cholendiran" userId="993aedeb-ae52-459d-8c79-f08198f96874" providerId="ADAL" clId="{8DB2114C-5B7D-4A31-BC69-881A0967DD96}" dt="2023-12-16T18:49:44.097" v="5237" actId="478"/>
          <ac:spMkLst>
            <pc:docMk/>
            <pc:sldMk cId="176478535" sldId="277"/>
            <ac:spMk id="24" creationId="{967844CD-3608-5470-7B3E-7327B36F8757}"/>
          </ac:spMkLst>
        </pc:spChg>
        <pc:spChg chg="add mod topLvl">
          <ac:chgData name="Niranjan Cholendiran" userId="993aedeb-ae52-459d-8c79-f08198f96874" providerId="ADAL" clId="{8DB2114C-5B7D-4A31-BC69-881A0967DD96}" dt="2023-12-16T18:58:43.347" v="5549" actId="164"/>
          <ac:spMkLst>
            <pc:docMk/>
            <pc:sldMk cId="176478535" sldId="277"/>
            <ac:spMk id="25" creationId="{3C5346AA-2E4C-F0A0-B239-6D0891678E24}"/>
          </ac:spMkLst>
        </pc:spChg>
        <pc:spChg chg="add mod topLvl">
          <ac:chgData name="Niranjan Cholendiran" userId="993aedeb-ae52-459d-8c79-f08198f96874" providerId="ADAL" clId="{8DB2114C-5B7D-4A31-BC69-881A0967DD96}" dt="2023-12-16T18:58:43.347" v="5549" actId="164"/>
          <ac:spMkLst>
            <pc:docMk/>
            <pc:sldMk cId="176478535" sldId="277"/>
            <ac:spMk id="26" creationId="{5D14AB8E-899F-CB0F-3A8F-1ED71572DAAB}"/>
          </ac:spMkLst>
        </pc:spChg>
        <pc:spChg chg="add mod topLvl">
          <ac:chgData name="Niranjan Cholendiran" userId="993aedeb-ae52-459d-8c79-f08198f96874" providerId="ADAL" clId="{8DB2114C-5B7D-4A31-BC69-881A0967DD96}" dt="2023-12-16T18:58:43.347" v="5549" actId="164"/>
          <ac:spMkLst>
            <pc:docMk/>
            <pc:sldMk cId="176478535" sldId="277"/>
            <ac:spMk id="27" creationId="{DA9E9D98-7920-EB34-18EE-1966767747C4}"/>
          </ac:spMkLst>
        </pc:spChg>
        <pc:spChg chg="add del mod">
          <ac:chgData name="Niranjan Cholendiran" userId="993aedeb-ae52-459d-8c79-f08198f96874" providerId="ADAL" clId="{8DB2114C-5B7D-4A31-BC69-881A0967DD96}" dt="2023-12-16T18:52:45.646" v="5286" actId="478"/>
          <ac:spMkLst>
            <pc:docMk/>
            <pc:sldMk cId="176478535" sldId="277"/>
            <ac:spMk id="29" creationId="{4FE9E8B2-7C01-B8F4-9275-78159EE093DB}"/>
          </ac:spMkLst>
        </pc:spChg>
        <pc:spChg chg="add mod">
          <ac:chgData name="Niranjan Cholendiran" userId="993aedeb-ae52-459d-8c79-f08198f96874" providerId="ADAL" clId="{8DB2114C-5B7D-4A31-BC69-881A0967DD96}" dt="2023-12-16T18:58:43.347" v="5549" actId="164"/>
          <ac:spMkLst>
            <pc:docMk/>
            <pc:sldMk cId="176478535" sldId="277"/>
            <ac:spMk id="30" creationId="{C59C4D02-6EA8-C61B-B3B9-6C1C2FC774B6}"/>
          </ac:spMkLst>
        </pc:spChg>
        <pc:spChg chg="add mod">
          <ac:chgData name="Niranjan Cholendiran" userId="993aedeb-ae52-459d-8c79-f08198f96874" providerId="ADAL" clId="{8DB2114C-5B7D-4A31-BC69-881A0967DD96}" dt="2023-12-16T18:58:43.347" v="5549" actId="164"/>
          <ac:spMkLst>
            <pc:docMk/>
            <pc:sldMk cId="176478535" sldId="277"/>
            <ac:spMk id="31" creationId="{49048B37-0C72-2FFF-346E-9D449BCF3FDD}"/>
          </ac:spMkLst>
        </pc:spChg>
        <pc:grpChg chg="add del mod">
          <ac:chgData name="Niranjan Cholendiran" userId="993aedeb-ae52-459d-8c79-f08198f96874" providerId="ADAL" clId="{8DB2114C-5B7D-4A31-BC69-881A0967DD96}" dt="2023-12-16T18:55:47.366" v="5432" actId="165"/>
          <ac:grpSpMkLst>
            <pc:docMk/>
            <pc:sldMk cId="176478535" sldId="277"/>
            <ac:grpSpMk id="28" creationId="{9B0EE037-2BAF-6D5F-1D73-B0E6255891F5}"/>
          </ac:grpSpMkLst>
        </pc:grpChg>
        <pc:grpChg chg="add mod">
          <ac:chgData name="Niranjan Cholendiran" userId="993aedeb-ae52-459d-8c79-f08198f96874" providerId="ADAL" clId="{8DB2114C-5B7D-4A31-BC69-881A0967DD96}" dt="2023-12-16T18:58:43.347" v="5549" actId="164"/>
          <ac:grpSpMkLst>
            <pc:docMk/>
            <pc:sldMk cId="176478535" sldId="277"/>
            <ac:grpSpMk id="32" creationId="{CF1823DC-09BA-A0A9-80BE-34330665C14C}"/>
          </ac:grpSpMkLst>
        </pc:grpChg>
        <pc:picChg chg="add del mod">
          <ac:chgData name="Niranjan Cholendiran" userId="993aedeb-ae52-459d-8c79-f08198f96874" providerId="ADAL" clId="{8DB2114C-5B7D-4A31-BC69-881A0967DD96}" dt="2023-12-16T18:33:39.557" v="5158" actId="478"/>
          <ac:picMkLst>
            <pc:docMk/>
            <pc:sldMk cId="176478535" sldId="277"/>
            <ac:picMk id="11" creationId="{8377B636-72C6-C027-F18C-648A26827D98}"/>
          </ac:picMkLst>
        </pc:picChg>
        <pc:picChg chg="add del mod">
          <ac:chgData name="Niranjan Cholendiran" userId="993aedeb-ae52-459d-8c79-f08198f96874" providerId="ADAL" clId="{8DB2114C-5B7D-4A31-BC69-881A0967DD96}" dt="2023-12-16T18:51:02.595" v="5273" actId="478"/>
          <ac:picMkLst>
            <pc:docMk/>
            <pc:sldMk cId="176478535" sldId="277"/>
            <ac:picMk id="13" creationId="{359C6B48-9ED0-47B5-8F63-63B636C55BD3}"/>
          </ac:picMkLst>
        </pc:picChg>
        <pc:picChg chg="add mod topLvl">
          <ac:chgData name="Niranjan Cholendiran" userId="993aedeb-ae52-459d-8c79-f08198f96874" providerId="ADAL" clId="{8DB2114C-5B7D-4A31-BC69-881A0967DD96}" dt="2023-12-16T18:58:43.347" v="5549" actId="164"/>
          <ac:picMkLst>
            <pc:docMk/>
            <pc:sldMk cId="176478535" sldId="277"/>
            <ac:picMk id="15" creationId="{4768E13A-BFA9-C01F-FF00-D0D15CB8A0CB}"/>
          </ac:picMkLst>
        </pc:picChg>
        <pc:cxnChg chg="add mod topLvl">
          <ac:chgData name="Niranjan Cholendiran" userId="993aedeb-ae52-459d-8c79-f08198f96874" providerId="ADAL" clId="{8DB2114C-5B7D-4A31-BC69-881A0967DD96}" dt="2023-12-16T18:58:43.347" v="5549" actId="164"/>
          <ac:cxnSpMkLst>
            <pc:docMk/>
            <pc:sldMk cId="176478535" sldId="277"/>
            <ac:cxnSpMk id="17" creationId="{719270CD-9863-4EA7-4043-611F57FDEB1E}"/>
          </ac:cxnSpMkLst>
        </pc:cxnChg>
        <pc:cxnChg chg="add mod topLvl">
          <ac:chgData name="Niranjan Cholendiran" userId="993aedeb-ae52-459d-8c79-f08198f96874" providerId="ADAL" clId="{8DB2114C-5B7D-4A31-BC69-881A0967DD96}" dt="2023-12-16T18:58:43.347" v="5549" actId="164"/>
          <ac:cxnSpMkLst>
            <pc:docMk/>
            <pc:sldMk cId="176478535" sldId="277"/>
            <ac:cxnSpMk id="20" creationId="{B9AF4A8F-0D7B-A3C3-9941-02A65F1CA7FA}"/>
          </ac:cxnSpMkLst>
        </pc:cxnChg>
      </pc:sldChg>
      <pc:sldChg chg="addSp delSp modSp add del mod modNotesTx">
        <pc:chgData name="Niranjan Cholendiran" userId="993aedeb-ae52-459d-8c79-f08198f96874" providerId="ADAL" clId="{8DB2114C-5B7D-4A31-BC69-881A0967DD96}" dt="2023-12-16T19:07:58.503" v="6037" actId="47"/>
        <pc:sldMkLst>
          <pc:docMk/>
          <pc:sldMk cId="3843444309" sldId="278"/>
        </pc:sldMkLst>
        <pc:spChg chg="del">
          <ac:chgData name="Niranjan Cholendiran" userId="993aedeb-ae52-459d-8c79-f08198f96874" providerId="ADAL" clId="{8DB2114C-5B7D-4A31-BC69-881A0967DD96}" dt="2023-12-16T18:55:34.646" v="5431" actId="478"/>
          <ac:spMkLst>
            <pc:docMk/>
            <pc:sldMk cId="3843444309" sldId="278"/>
            <ac:spMk id="2" creationId="{7B9CCE85-3973-558B-1160-F52FEBC53FEB}"/>
          </ac:spMkLst>
        </pc:spChg>
        <pc:spChg chg="del">
          <ac:chgData name="Niranjan Cholendiran" userId="993aedeb-ae52-459d-8c79-f08198f96874" providerId="ADAL" clId="{8DB2114C-5B7D-4A31-BC69-881A0967DD96}" dt="2023-12-16T18:59:01.686" v="5552" actId="478"/>
          <ac:spMkLst>
            <pc:docMk/>
            <pc:sldMk cId="3843444309" sldId="278"/>
            <ac:spMk id="3" creationId="{718F3B0A-0EA3-5046-FB5A-033A18D1D09D}"/>
          </ac:spMkLst>
        </pc:spChg>
        <pc:spChg chg="del mod">
          <ac:chgData name="Niranjan Cholendiran" userId="993aedeb-ae52-459d-8c79-f08198f96874" providerId="ADAL" clId="{8DB2114C-5B7D-4A31-BC69-881A0967DD96}" dt="2023-12-16T19:05:58.432" v="5845" actId="478"/>
          <ac:spMkLst>
            <pc:docMk/>
            <pc:sldMk cId="3843444309" sldId="278"/>
            <ac:spMk id="4" creationId="{EFF2AB3D-9B65-D123-5319-ABD8202F85C7}"/>
          </ac:spMkLst>
        </pc:spChg>
        <pc:spChg chg="del">
          <ac:chgData name="Niranjan Cholendiran" userId="993aedeb-ae52-459d-8c79-f08198f96874" providerId="ADAL" clId="{8DB2114C-5B7D-4A31-BC69-881A0967DD96}" dt="2023-12-16T18:55:34.646" v="5431" actId="478"/>
          <ac:spMkLst>
            <pc:docMk/>
            <pc:sldMk cId="3843444309" sldId="278"/>
            <ac:spMk id="5" creationId="{474B279B-E52F-53C7-1A74-49ABCBBD4CC4}"/>
          </ac:spMkLst>
        </pc:spChg>
        <pc:spChg chg="del">
          <ac:chgData name="Niranjan Cholendiran" userId="993aedeb-ae52-459d-8c79-f08198f96874" providerId="ADAL" clId="{8DB2114C-5B7D-4A31-BC69-881A0967DD96}" dt="2023-12-16T18:55:34.646" v="5431" actId="478"/>
          <ac:spMkLst>
            <pc:docMk/>
            <pc:sldMk cId="3843444309" sldId="278"/>
            <ac:spMk id="6" creationId="{B18CFF7D-AA25-B3A1-6BE6-4F70EEBD5E06}"/>
          </ac:spMkLst>
        </pc:spChg>
        <pc:spChg chg="del">
          <ac:chgData name="Niranjan Cholendiran" userId="993aedeb-ae52-459d-8c79-f08198f96874" providerId="ADAL" clId="{8DB2114C-5B7D-4A31-BC69-881A0967DD96}" dt="2023-12-16T18:59:01.686" v="5552" actId="478"/>
          <ac:spMkLst>
            <pc:docMk/>
            <pc:sldMk cId="3843444309" sldId="278"/>
            <ac:spMk id="7" creationId="{C2D12129-7A0B-3BD9-ECA0-5EDE8D051EDE}"/>
          </ac:spMkLst>
        </pc:spChg>
        <pc:spChg chg="del">
          <ac:chgData name="Niranjan Cholendiran" userId="993aedeb-ae52-459d-8c79-f08198f96874" providerId="ADAL" clId="{8DB2114C-5B7D-4A31-BC69-881A0967DD96}" dt="2023-12-16T18:58:58.889" v="5551" actId="478"/>
          <ac:spMkLst>
            <pc:docMk/>
            <pc:sldMk cId="3843444309" sldId="278"/>
            <ac:spMk id="8" creationId="{4DA81823-206C-9500-74A6-313F682EFECE}"/>
          </ac:spMkLst>
        </pc:spChg>
        <pc:spChg chg="del mod">
          <ac:chgData name="Niranjan Cholendiran" userId="993aedeb-ae52-459d-8c79-f08198f96874" providerId="ADAL" clId="{8DB2114C-5B7D-4A31-BC69-881A0967DD96}" dt="2023-12-16T19:05:57.540" v="5844" actId="478"/>
          <ac:spMkLst>
            <pc:docMk/>
            <pc:sldMk cId="3843444309" sldId="278"/>
            <ac:spMk id="10" creationId="{EAF1E334-101F-A7E5-D4FC-670216709A88}"/>
          </ac:spMkLst>
        </pc:spChg>
        <pc:spChg chg="mod">
          <ac:chgData name="Niranjan Cholendiran" userId="993aedeb-ae52-459d-8c79-f08198f96874" providerId="ADAL" clId="{8DB2114C-5B7D-4A31-BC69-881A0967DD96}" dt="2023-12-16T18:58:51.234" v="5550"/>
          <ac:spMkLst>
            <pc:docMk/>
            <pc:sldMk cId="3843444309" sldId="278"/>
            <ac:spMk id="14" creationId="{557ECA35-CA23-FBE8-03CB-3209BE55F669}"/>
          </ac:spMkLst>
        </pc:spChg>
        <pc:spChg chg="mod">
          <ac:chgData name="Niranjan Cholendiran" userId="993aedeb-ae52-459d-8c79-f08198f96874" providerId="ADAL" clId="{8DB2114C-5B7D-4A31-BC69-881A0967DD96}" dt="2023-12-16T18:58:51.234" v="5550"/>
          <ac:spMkLst>
            <pc:docMk/>
            <pc:sldMk cId="3843444309" sldId="278"/>
            <ac:spMk id="15" creationId="{F7623AB9-B2BA-9EA7-7BDE-25C803944E79}"/>
          </ac:spMkLst>
        </pc:spChg>
        <pc:spChg chg="mod">
          <ac:chgData name="Niranjan Cholendiran" userId="993aedeb-ae52-459d-8c79-f08198f96874" providerId="ADAL" clId="{8DB2114C-5B7D-4A31-BC69-881A0967DD96}" dt="2023-12-16T18:58:51.234" v="5550"/>
          <ac:spMkLst>
            <pc:docMk/>
            <pc:sldMk cId="3843444309" sldId="278"/>
            <ac:spMk id="16" creationId="{3627E4A1-0763-084B-9C5E-4068563F7A4B}"/>
          </ac:spMkLst>
        </pc:spChg>
        <pc:spChg chg="mod">
          <ac:chgData name="Niranjan Cholendiran" userId="993aedeb-ae52-459d-8c79-f08198f96874" providerId="ADAL" clId="{8DB2114C-5B7D-4A31-BC69-881A0967DD96}" dt="2023-12-16T18:58:51.234" v="5550"/>
          <ac:spMkLst>
            <pc:docMk/>
            <pc:sldMk cId="3843444309" sldId="278"/>
            <ac:spMk id="17" creationId="{EEBCCA2D-75C9-4F7B-57BA-E7F891B49A7A}"/>
          </ac:spMkLst>
        </pc:spChg>
        <pc:spChg chg="mod">
          <ac:chgData name="Niranjan Cholendiran" userId="993aedeb-ae52-459d-8c79-f08198f96874" providerId="ADAL" clId="{8DB2114C-5B7D-4A31-BC69-881A0967DD96}" dt="2023-12-16T18:58:51.234" v="5550"/>
          <ac:spMkLst>
            <pc:docMk/>
            <pc:sldMk cId="3843444309" sldId="278"/>
            <ac:spMk id="18" creationId="{C9F558F4-0872-8641-BD76-4F9E7346DAA0}"/>
          </ac:spMkLst>
        </pc:spChg>
        <pc:spChg chg="mod">
          <ac:chgData name="Niranjan Cholendiran" userId="993aedeb-ae52-459d-8c79-f08198f96874" providerId="ADAL" clId="{8DB2114C-5B7D-4A31-BC69-881A0967DD96}" dt="2023-12-16T18:58:51.234" v="5550"/>
          <ac:spMkLst>
            <pc:docMk/>
            <pc:sldMk cId="3843444309" sldId="278"/>
            <ac:spMk id="19" creationId="{2ACB772D-629F-6489-4FA0-8777774F7D77}"/>
          </ac:spMkLst>
        </pc:spChg>
        <pc:spChg chg="add mod">
          <ac:chgData name="Niranjan Cholendiran" userId="993aedeb-ae52-459d-8c79-f08198f96874" providerId="ADAL" clId="{8DB2114C-5B7D-4A31-BC69-881A0967DD96}" dt="2023-12-16T19:03:11.990" v="5666" actId="164"/>
          <ac:spMkLst>
            <pc:docMk/>
            <pc:sldMk cId="3843444309" sldId="278"/>
            <ac:spMk id="21" creationId="{4A0A5FC7-F972-95C4-2E4B-DA8238ED7510}"/>
          </ac:spMkLst>
        </pc:spChg>
        <pc:spChg chg="add mod">
          <ac:chgData name="Niranjan Cholendiran" userId="993aedeb-ae52-459d-8c79-f08198f96874" providerId="ADAL" clId="{8DB2114C-5B7D-4A31-BC69-881A0967DD96}" dt="2023-12-16T19:03:17.915" v="5682" actId="1035"/>
          <ac:spMkLst>
            <pc:docMk/>
            <pc:sldMk cId="3843444309" sldId="278"/>
            <ac:spMk id="22" creationId="{3F9D7EDC-5818-8C4E-9250-A8D488FF93E9}"/>
          </ac:spMkLst>
        </pc:spChg>
        <pc:spChg chg="add mod">
          <ac:chgData name="Niranjan Cholendiran" userId="993aedeb-ae52-459d-8c79-f08198f96874" providerId="ADAL" clId="{8DB2114C-5B7D-4A31-BC69-881A0967DD96}" dt="2023-12-16T19:05:37.635" v="5839" actId="164"/>
          <ac:spMkLst>
            <pc:docMk/>
            <pc:sldMk cId="3843444309" sldId="278"/>
            <ac:spMk id="24" creationId="{03772FC2-EF96-3F14-C40B-1880DAA4346B}"/>
          </ac:spMkLst>
        </pc:spChg>
        <pc:spChg chg="add mod">
          <ac:chgData name="Niranjan Cholendiran" userId="993aedeb-ae52-459d-8c79-f08198f96874" providerId="ADAL" clId="{8DB2114C-5B7D-4A31-BC69-881A0967DD96}" dt="2023-12-16T19:05:37.635" v="5839" actId="164"/>
          <ac:spMkLst>
            <pc:docMk/>
            <pc:sldMk cId="3843444309" sldId="278"/>
            <ac:spMk id="25" creationId="{A943D8B5-6A9B-2861-BAF8-D95570224BAF}"/>
          </ac:spMkLst>
        </pc:spChg>
        <pc:grpChg chg="add mod">
          <ac:chgData name="Niranjan Cholendiran" userId="993aedeb-ae52-459d-8c79-f08198f96874" providerId="ADAL" clId="{8DB2114C-5B7D-4A31-BC69-881A0967DD96}" dt="2023-12-16T19:03:11.990" v="5666" actId="164"/>
          <ac:grpSpMkLst>
            <pc:docMk/>
            <pc:sldMk cId="3843444309" sldId="278"/>
            <ac:grpSpMk id="9" creationId="{E6D14923-54C0-ACAD-D297-06308045514E}"/>
          </ac:grpSpMkLst>
        </pc:grpChg>
        <pc:grpChg chg="add mod">
          <ac:chgData name="Niranjan Cholendiran" userId="993aedeb-ae52-459d-8c79-f08198f96874" providerId="ADAL" clId="{8DB2114C-5B7D-4A31-BC69-881A0967DD96}" dt="2023-12-16T19:03:17.915" v="5682" actId="1035"/>
          <ac:grpSpMkLst>
            <pc:docMk/>
            <pc:sldMk cId="3843444309" sldId="278"/>
            <ac:grpSpMk id="23" creationId="{0612C7A1-1CC8-AD88-F7FE-85E72A3812B1}"/>
          </ac:grpSpMkLst>
        </pc:grpChg>
        <pc:grpChg chg="add mod">
          <ac:chgData name="Niranjan Cholendiran" userId="993aedeb-ae52-459d-8c79-f08198f96874" providerId="ADAL" clId="{8DB2114C-5B7D-4A31-BC69-881A0967DD96}" dt="2023-12-16T19:06:05.018" v="5846" actId="1076"/>
          <ac:grpSpMkLst>
            <pc:docMk/>
            <pc:sldMk cId="3843444309" sldId="278"/>
            <ac:grpSpMk id="26" creationId="{319C0581-3744-A168-33DC-1D61FFC7FAB8}"/>
          </ac:grpSpMkLst>
        </pc:grpChg>
        <pc:picChg chg="mod">
          <ac:chgData name="Niranjan Cholendiran" userId="993aedeb-ae52-459d-8c79-f08198f96874" providerId="ADAL" clId="{8DB2114C-5B7D-4A31-BC69-881A0967DD96}" dt="2023-12-16T18:58:51.234" v="5550"/>
          <ac:picMkLst>
            <pc:docMk/>
            <pc:sldMk cId="3843444309" sldId="278"/>
            <ac:picMk id="11" creationId="{4FE7EAFA-3FA2-2840-29E0-233E10066C60}"/>
          </ac:picMkLst>
        </pc:picChg>
        <pc:cxnChg chg="mod">
          <ac:chgData name="Niranjan Cholendiran" userId="993aedeb-ae52-459d-8c79-f08198f96874" providerId="ADAL" clId="{8DB2114C-5B7D-4A31-BC69-881A0967DD96}" dt="2023-12-16T18:58:51.234" v="5550"/>
          <ac:cxnSpMkLst>
            <pc:docMk/>
            <pc:sldMk cId="3843444309" sldId="278"/>
            <ac:cxnSpMk id="12" creationId="{EB6A5CBC-9B2A-0703-5E4F-A1D151A5C151}"/>
          </ac:cxnSpMkLst>
        </pc:cxnChg>
        <pc:cxnChg chg="mod">
          <ac:chgData name="Niranjan Cholendiran" userId="993aedeb-ae52-459d-8c79-f08198f96874" providerId="ADAL" clId="{8DB2114C-5B7D-4A31-BC69-881A0967DD96}" dt="2023-12-16T18:58:51.234" v="5550"/>
          <ac:cxnSpMkLst>
            <pc:docMk/>
            <pc:sldMk cId="3843444309" sldId="278"/>
            <ac:cxnSpMk id="13" creationId="{143CC6DC-16BF-5C9A-6B23-29F9243887E2}"/>
          </ac:cxnSpMkLst>
        </pc:cxnChg>
      </pc:sldChg>
      <pc:sldChg chg="addSp delSp modSp add mod modTransition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1696622598" sldId="279"/>
        </pc:sldMkLst>
        <pc:spChg chg="del">
          <ac:chgData name="Niranjan Cholendiran" userId="993aedeb-ae52-459d-8c79-f08198f96874" providerId="ADAL" clId="{8DB2114C-5B7D-4A31-BC69-881A0967DD96}" dt="2023-12-16T19:06:24.032" v="5848" actId="478"/>
          <ac:spMkLst>
            <pc:docMk/>
            <pc:sldMk cId="1696622598" sldId="279"/>
            <ac:spMk id="2" creationId="{7B9CCE85-3973-558B-1160-F52FEBC53FEB}"/>
          </ac:spMkLst>
        </pc:spChg>
        <pc:spChg chg="add del">
          <ac:chgData name="Niranjan Cholendiran" userId="993aedeb-ae52-459d-8c79-f08198f96874" providerId="ADAL" clId="{8DB2114C-5B7D-4A31-BC69-881A0967DD96}" dt="2023-12-16T19:06:36.591" v="5854" actId="478"/>
          <ac:spMkLst>
            <pc:docMk/>
            <pc:sldMk cId="1696622598" sldId="279"/>
            <ac:spMk id="3" creationId="{718F3B0A-0EA3-5046-FB5A-033A18D1D09D}"/>
          </ac:spMkLst>
        </pc:spChg>
        <pc:spChg chg="mod">
          <ac:chgData name="Niranjan Cholendiran" userId="993aedeb-ae52-459d-8c79-f08198f96874" providerId="ADAL" clId="{8DB2114C-5B7D-4A31-BC69-881A0967DD96}" dt="2023-12-16T19:06:58.619" v="5919" actId="14100"/>
          <ac:spMkLst>
            <pc:docMk/>
            <pc:sldMk cId="1696622598" sldId="279"/>
            <ac:spMk id="4" creationId="{EFF2AB3D-9B65-D123-5319-ABD8202F85C7}"/>
          </ac:spMkLst>
        </pc:spChg>
        <pc:spChg chg="del">
          <ac:chgData name="Niranjan Cholendiran" userId="993aedeb-ae52-459d-8c79-f08198f96874" providerId="ADAL" clId="{8DB2114C-5B7D-4A31-BC69-881A0967DD96}" dt="2023-12-16T19:06:25.348" v="5849" actId="478"/>
          <ac:spMkLst>
            <pc:docMk/>
            <pc:sldMk cId="1696622598" sldId="279"/>
            <ac:spMk id="5" creationId="{474B279B-E52F-53C7-1A74-49ABCBBD4CC4}"/>
          </ac:spMkLst>
        </pc:spChg>
        <pc:spChg chg="del">
          <ac:chgData name="Niranjan Cholendiran" userId="993aedeb-ae52-459d-8c79-f08198f96874" providerId="ADAL" clId="{8DB2114C-5B7D-4A31-BC69-881A0967DD96}" dt="2023-12-16T19:06:26.550" v="5850" actId="478"/>
          <ac:spMkLst>
            <pc:docMk/>
            <pc:sldMk cId="1696622598" sldId="279"/>
            <ac:spMk id="6" creationId="{B18CFF7D-AA25-B3A1-6BE6-4F70EEBD5E06}"/>
          </ac:spMkLst>
        </pc:spChg>
        <pc:spChg chg="del">
          <ac:chgData name="Niranjan Cholendiran" userId="993aedeb-ae52-459d-8c79-f08198f96874" providerId="ADAL" clId="{8DB2114C-5B7D-4A31-BC69-881A0967DD96}" dt="2023-12-16T19:07:11.763" v="6033" actId="478"/>
          <ac:spMkLst>
            <pc:docMk/>
            <pc:sldMk cId="1696622598" sldId="279"/>
            <ac:spMk id="7" creationId="{C2D12129-7A0B-3BD9-ECA0-5EDE8D051EDE}"/>
          </ac:spMkLst>
        </pc:spChg>
        <pc:spChg chg="del">
          <ac:chgData name="Niranjan Cholendiran" userId="993aedeb-ae52-459d-8c79-f08198f96874" providerId="ADAL" clId="{8DB2114C-5B7D-4A31-BC69-881A0967DD96}" dt="2023-12-16T19:06:35.480" v="5853" actId="478"/>
          <ac:spMkLst>
            <pc:docMk/>
            <pc:sldMk cId="1696622598" sldId="279"/>
            <ac:spMk id="8" creationId="{4DA81823-206C-9500-74A6-313F682EFECE}"/>
          </ac:spMkLst>
        </pc:spChg>
        <pc:spChg chg="add mod">
          <ac:chgData name="Niranjan Cholendiran" userId="993aedeb-ae52-459d-8c79-f08198f96874" providerId="ADAL" clId="{8DB2114C-5B7D-4A31-BC69-881A0967DD96}" dt="2023-12-17T00:49:54.004" v="14161"/>
          <ac:spMkLst>
            <pc:docMk/>
            <pc:sldMk cId="1696622598" sldId="279"/>
            <ac:spMk id="9" creationId="{BD5D33A2-EF8B-1F86-8254-84A937589E63}"/>
          </ac:spMkLst>
        </pc:spChg>
        <pc:spChg chg="mod">
          <ac:chgData name="Niranjan Cholendiran" userId="993aedeb-ae52-459d-8c79-f08198f96874" providerId="ADAL" clId="{8DB2114C-5B7D-4A31-BC69-881A0967DD96}" dt="2023-12-16T19:06:58.619" v="5919" actId="14100"/>
          <ac:spMkLst>
            <pc:docMk/>
            <pc:sldMk cId="1696622598" sldId="279"/>
            <ac:spMk id="10" creationId="{EAF1E334-101F-A7E5-D4FC-670216709A88}"/>
          </ac:spMkLst>
        </pc:spChg>
        <pc:spChg chg="add mod">
          <ac:chgData name="Niranjan Cholendiran" userId="993aedeb-ae52-459d-8c79-f08198f96874" providerId="ADAL" clId="{8DB2114C-5B7D-4A31-BC69-881A0967DD96}" dt="2023-12-16T19:35:10.156" v="7742" actId="1038"/>
          <ac:spMkLst>
            <pc:docMk/>
            <pc:sldMk cId="1696622598" sldId="279"/>
            <ac:spMk id="11" creationId="{0D901C12-DC63-5620-42CD-B46239E7B2F5}"/>
          </ac:spMkLst>
        </pc:spChg>
        <pc:spChg chg="mod">
          <ac:chgData name="Niranjan Cholendiran" userId="993aedeb-ae52-459d-8c79-f08198f96874" providerId="ADAL" clId="{8DB2114C-5B7D-4A31-BC69-881A0967DD96}" dt="2023-12-17T00:46:39.931" v="14139" actId="14100"/>
          <ac:spMkLst>
            <pc:docMk/>
            <pc:sldMk cId="1696622598" sldId="279"/>
            <ac:spMk id="25" creationId="{B9E3C99B-90FB-AEFF-A9CA-A645DBCEB84B}"/>
          </ac:spMkLst>
        </pc:spChg>
        <pc:spChg chg="mod">
          <ac:chgData name="Niranjan Cholendiran" userId="993aedeb-ae52-459d-8c79-f08198f96874" providerId="ADAL" clId="{8DB2114C-5B7D-4A31-BC69-881A0967DD96}" dt="2023-12-17T00:46:37.181" v="14138" actId="20577"/>
          <ac:spMkLst>
            <pc:docMk/>
            <pc:sldMk cId="1696622598" sldId="279"/>
            <ac:spMk id="29" creationId="{89AA38C3-0C41-D716-5882-4F3951E6C8BD}"/>
          </ac:spMkLst>
        </pc:spChg>
        <pc:spChg chg="mod">
          <ac:chgData name="Niranjan Cholendiran" userId="993aedeb-ae52-459d-8c79-f08198f96874" providerId="ADAL" clId="{8DB2114C-5B7D-4A31-BC69-881A0967DD96}" dt="2023-12-17T00:46:37.181" v="14138" actId="20577"/>
          <ac:spMkLst>
            <pc:docMk/>
            <pc:sldMk cId="1696622598" sldId="279"/>
            <ac:spMk id="30" creationId="{C5412A86-CA7D-0AF3-47E6-2E55EB2A577C}"/>
          </ac:spMkLst>
        </pc:spChg>
        <pc:spChg chg="mod">
          <ac:chgData name="Niranjan Cholendiran" userId="993aedeb-ae52-459d-8c79-f08198f96874" providerId="ADAL" clId="{8DB2114C-5B7D-4A31-BC69-881A0967DD96}" dt="2023-12-17T00:46:37.181" v="14138" actId="20577"/>
          <ac:spMkLst>
            <pc:docMk/>
            <pc:sldMk cId="1696622598" sldId="279"/>
            <ac:spMk id="31" creationId="{713C8981-4F12-B983-0AC5-4741C2BF9498}"/>
          </ac:spMkLst>
        </pc:spChg>
        <pc:spChg chg="mod">
          <ac:chgData name="Niranjan Cholendiran" userId="993aedeb-ae52-459d-8c79-f08198f96874" providerId="ADAL" clId="{8DB2114C-5B7D-4A31-BC69-881A0967DD96}" dt="2023-12-17T00:46:37.181" v="14138" actId="20577"/>
          <ac:spMkLst>
            <pc:docMk/>
            <pc:sldMk cId="1696622598" sldId="279"/>
            <ac:spMk id="32" creationId="{499AFDBE-4921-15E2-3D56-16806A38602F}"/>
          </ac:spMkLst>
        </pc:spChg>
        <pc:spChg chg="mod">
          <ac:chgData name="Niranjan Cholendiran" userId="993aedeb-ae52-459d-8c79-f08198f96874" providerId="ADAL" clId="{8DB2114C-5B7D-4A31-BC69-881A0967DD96}" dt="2023-12-17T00:46:37.181" v="14138" actId="20577"/>
          <ac:spMkLst>
            <pc:docMk/>
            <pc:sldMk cId="1696622598" sldId="279"/>
            <ac:spMk id="33" creationId="{E4B7B993-9A2B-166C-72CE-36F1F407679A}"/>
          </ac:spMkLst>
        </pc:spChg>
        <pc:spChg chg="mod">
          <ac:chgData name="Niranjan Cholendiran" userId="993aedeb-ae52-459d-8c79-f08198f96874" providerId="ADAL" clId="{8DB2114C-5B7D-4A31-BC69-881A0967DD96}" dt="2023-12-17T00:46:37.181" v="14138" actId="20577"/>
          <ac:spMkLst>
            <pc:docMk/>
            <pc:sldMk cId="1696622598" sldId="279"/>
            <ac:spMk id="34" creationId="{1BF6CA0D-C5EF-6666-6FA1-B3817F38C5EC}"/>
          </ac:spMkLst>
        </pc:spChg>
        <pc:spChg chg="mod">
          <ac:chgData name="Niranjan Cholendiran" userId="993aedeb-ae52-459d-8c79-f08198f96874" providerId="ADAL" clId="{8DB2114C-5B7D-4A31-BC69-881A0967DD96}" dt="2023-12-16T19:07:08.335" v="6032" actId="1038"/>
          <ac:spMkLst>
            <pc:docMk/>
            <pc:sldMk cId="1696622598" sldId="279"/>
            <ac:spMk id="35" creationId="{4D1A78A3-0626-842D-15D0-70DD1AF89CAF}"/>
          </ac:spMkLst>
        </pc:spChg>
        <pc:grpChg chg="mod">
          <ac:chgData name="Niranjan Cholendiran" userId="993aedeb-ae52-459d-8c79-f08198f96874" providerId="ADAL" clId="{8DB2114C-5B7D-4A31-BC69-881A0967DD96}" dt="2023-12-17T00:46:37.181" v="14138" actId="20577"/>
          <ac:grpSpMkLst>
            <pc:docMk/>
            <pc:sldMk cId="1696622598" sldId="279"/>
            <ac:grpSpMk id="23" creationId="{74D2F89C-F449-77B1-BCCF-73AD9CF882CE}"/>
          </ac:grpSpMkLst>
        </pc:grpChg>
        <pc:grpChg chg="mod">
          <ac:chgData name="Niranjan Cholendiran" userId="993aedeb-ae52-459d-8c79-f08198f96874" providerId="ADAL" clId="{8DB2114C-5B7D-4A31-BC69-881A0967DD96}" dt="2023-12-17T00:46:37.181" v="14138" actId="20577"/>
          <ac:grpSpMkLst>
            <pc:docMk/>
            <pc:sldMk cId="1696622598" sldId="279"/>
            <ac:grpSpMk id="24" creationId="{DDC253F0-A501-E4BE-348B-D8DF82F6C1E9}"/>
          </ac:grpSpMkLst>
        </pc:grpChg>
        <pc:picChg chg="mod">
          <ac:chgData name="Niranjan Cholendiran" userId="993aedeb-ae52-459d-8c79-f08198f96874" providerId="ADAL" clId="{8DB2114C-5B7D-4A31-BC69-881A0967DD96}" dt="2023-12-17T00:46:37.181" v="14138" actId="20577"/>
          <ac:picMkLst>
            <pc:docMk/>
            <pc:sldMk cId="1696622598" sldId="279"/>
            <ac:picMk id="26" creationId="{A9341021-C305-C39A-CD60-36E2D82C991A}"/>
          </ac:picMkLst>
        </pc:picChg>
        <pc:cxnChg chg="mod">
          <ac:chgData name="Niranjan Cholendiran" userId="993aedeb-ae52-459d-8c79-f08198f96874" providerId="ADAL" clId="{8DB2114C-5B7D-4A31-BC69-881A0967DD96}" dt="2023-12-17T00:46:37.181" v="14138" actId="20577"/>
          <ac:cxnSpMkLst>
            <pc:docMk/>
            <pc:sldMk cId="1696622598" sldId="279"/>
            <ac:cxnSpMk id="27" creationId="{96889AE9-D86E-A541-B4AB-07804058361E}"/>
          </ac:cxnSpMkLst>
        </pc:cxnChg>
        <pc:cxnChg chg="mod">
          <ac:chgData name="Niranjan Cholendiran" userId="993aedeb-ae52-459d-8c79-f08198f96874" providerId="ADAL" clId="{8DB2114C-5B7D-4A31-BC69-881A0967DD96}" dt="2023-12-17T00:46:37.181" v="14138" actId="20577"/>
          <ac:cxnSpMkLst>
            <pc:docMk/>
            <pc:sldMk cId="1696622598" sldId="279"/>
            <ac:cxnSpMk id="28" creationId="{3AAEDB69-1CB3-C9A0-95CD-402D4FD21850}"/>
          </ac:cxnSpMkLst>
        </pc:cxnChg>
      </pc:sldChg>
      <pc:sldChg chg="addSp delSp modSp add mod modTransition modAnim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1427586594" sldId="280"/>
        </pc:sldMkLst>
        <pc:spChg chg="add mod">
          <ac:chgData name="Niranjan Cholendiran" userId="993aedeb-ae52-459d-8c79-f08198f96874" providerId="ADAL" clId="{8DB2114C-5B7D-4A31-BC69-881A0967DD96}" dt="2023-12-17T00:49:45.683" v="14160" actId="20577"/>
          <ac:spMkLst>
            <pc:docMk/>
            <pc:sldMk cId="1427586594" sldId="280"/>
            <ac:spMk id="5" creationId="{89951F66-EEB3-D630-4A5F-FFE060E3814F}"/>
          </ac:spMkLst>
        </pc:spChg>
        <pc:spChg chg="add mod">
          <ac:chgData name="Niranjan Cholendiran" userId="993aedeb-ae52-459d-8c79-f08198f96874" providerId="ADAL" clId="{8DB2114C-5B7D-4A31-BC69-881A0967DD96}" dt="2023-12-16T19:34:36.894" v="7633" actId="255"/>
          <ac:spMkLst>
            <pc:docMk/>
            <pc:sldMk cId="1427586594" sldId="280"/>
            <ac:spMk id="6" creationId="{55F16BB1-F5DD-60C5-DD18-785762FC94AE}"/>
          </ac:spMkLst>
        </pc:spChg>
        <pc:picChg chg="add mod">
          <ac:chgData name="Niranjan Cholendiran" userId="993aedeb-ae52-459d-8c79-f08198f96874" providerId="ADAL" clId="{8DB2114C-5B7D-4A31-BC69-881A0967DD96}" dt="2023-12-16T19:34:57.388" v="7640"/>
          <ac:picMkLst>
            <pc:docMk/>
            <pc:sldMk cId="1427586594" sldId="280"/>
            <ac:picMk id="3" creationId="{D25D6EE9-1736-9C46-C140-BE3FC0D2EC9B}"/>
          </ac:picMkLst>
        </pc:pic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1427586594" sldId="280"/>
            <ac:picMk id="8" creationId="{781E8CD4-A048-D8D8-4971-DA39ECC76C16}"/>
          </ac:picMkLst>
        </pc:picChg>
      </pc:sldChg>
      <pc:sldChg chg="addSp delSp modSp add mod ord modTransition modAnim modNotesTx">
        <pc:chgData name="Niranjan Cholendiran" userId="993aedeb-ae52-459d-8c79-f08198f96874" providerId="ADAL" clId="{8DB2114C-5B7D-4A31-BC69-881A0967DD96}" dt="2023-12-18T10:00:19.783" v="14171" actId="21"/>
        <pc:sldMkLst>
          <pc:docMk/>
          <pc:sldMk cId="4146234216" sldId="281"/>
        </pc:sldMkLst>
        <pc:spChg chg="add mod">
          <ac:chgData name="Niranjan Cholendiran" userId="993aedeb-ae52-459d-8c79-f08198f96874" providerId="ADAL" clId="{8DB2114C-5B7D-4A31-BC69-881A0967DD96}" dt="2023-12-16T19:54:59.340" v="8669"/>
          <ac:spMkLst>
            <pc:docMk/>
            <pc:sldMk cId="4146234216" sldId="281"/>
            <ac:spMk id="2" creationId="{86BB7495-93C2-4401-68C8-FFB51AE66F87}"/>
          </ac:spMkLst>
        </pc:spChg>
        <pc:spChg chg="mod">
          <ac:chgData name="Niranjan Cholendiran" userId="993aedeb-ae52-459d-8c79-f08198f96874" providerId="ADAL" clId="{8DB2114C-5B7D-4A31-BC69-881A0967DD96}" dt="2023-12-16T21:45:31.164" v="13470" actId="33524"/>
          <ac:spMkLst>
            <pc:docMk/>
            <pc:sldMk cId="4146234216" sldId="281"/>
            <ac:spMk id="11" creationId="{072FB250-F467-D6BD-58AF-841B457F2EE6}"/>
          </ac:spMkLst>
        </pc:spChg>
        <pc:spChg chg="mod">
          <ac:chgData name="Niranjan Cholendiran" userId="993aedeb-ae52-459d-8c79-f08198f96874" providerId="ADAL" clId="{8DB2114C-5B7D-4A31-BC69-881A0967DD96}" dt="2023-12-16T21:45:37.162" v="13471" actId="242"/>
          <ac:spMkLst>
            <pc:docMk/>
            <pc:sldMk cId="4146234216" sldId="281"/>
            <ac:spMk id="209" creationId="{00000000-0000-0000-0000-000000000000}"/>
          </ac:spMkLst>
        </pc:spChg>
        <pc:spChg chg="mod">
          <ac:chgData name="Niranjan Cholendiran" userId="993aedeb-ae52-459d-8c79-f08198f96874" providerId="ADAL" clId="{8DB2114C-5B7D-4A31-BC69-881A0967DD96}" dt="2023-12-16T19:39:44.185" v="7750" actId="20577"/>
          <ac:spMkLst>
            <pc:docMk/>
            <pc:sldMk cId="4146234216" sldId="281"/>
            <ac:spMk id="210" creationId="{00000000-0000-0000-0000-000000000000}"/>
          </ac:spMkLst>
        </pc:sp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4146234216" sldId="281"/>
            <ac:picMk id="3" creationId="{D6A04940-94A2-C3CA-8B84-EFDFFE705687}"/>
          </ac:picMkLst>
        </pc:picChg>
        <pc:picChg chg="del">
          <ac:chgData name="Niranjan Cholendiran" userId="993aedeb-ae52-459d-8c79-f08198f96874" providerId="ADAL" clId="{8DB2114C-5B7D-4A31-BC69-881A0967DD96}" dt="2023-12-18T10:00:19.783" v="14171" actId="21"/>
          <ac:picMkLst>
            <pc:docMk/>
            <pc:sldMk cId="4146234216" sldId="281"/>
            <ac:picMk id="4" creationId="{D79318DD-274B-A731-0170-AB9CE06451CB}"/>
          </ac:picMkLst>
        </pc:picChg>
        <pc:picChg chg="del">
          <ac:chgData name="Niranjan Cholendiran" userId="993aedeb-ae52-459d-8c79-f08198f96874" providerId="ADAL" clId="{8DB2114C-5B7D-4A31-BC69-881A0967DD96}" dt="2023-12-16T20:34:43.529" v="10515" actId="478"/>
          <ac:picMkLst>
            <pc:docMk/>
            <pc:sldMk cId="4146234216" sldId="281"/>
            <ac:picMk id="9" creationId="{18C255CC-BD2E-69BB-5CC2-72474CB2F8CD}"/>
          </ac:picMkLst>
        </pc:picChg>
        <pc:picChg chg="del">
          <ac:chgData name="Niranjan Cholendiran" userId="993aedeb-ae52-459d-8c79-f08198f96874" providerId="ADAL" clId="{8DB2114C-5B7D-4A31-BC69-881A0967DD96}" dt="2023-12-16T20:34:45.081" v="10516" actId="478"/>
          <ac:picMkLst>
            <pc:docMk/>
            <pc:sldMk cId="4146234216" sldId="281"/>
            <ac:picMk id="10" creationId="{811B9111-4D62-7618-93BA-FA491BF1E665}"/>
          </ac:picMkLst>
        </pc:picChg>
      </pc:sldChg>
      <pc:sldChg chg="addSp delSp modSp add mod ord modTransition modAnim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2707260190" sldId="282"/>
        </pc:sldMkLst>
        <pc:spChg chg="add mod">
          <ac:chgData name="Niranjan Cholendiran" userId="993aedeb-ae52-459d-8c79-f08198f96874" providerId="ADAL" clId="{8DB2114C-5B7D-4A31-BC69-881A0967DD96}" dt="2023-12-16T21:24:19.222" v="12345" actId="20577"/>
          <ac:spMkLst>
            <pc:docMk/>
            <pc:sldMk cId="2707260190" sldId="282"/>
            <ac:spMk id="2" creationId="{AA08C008-2A3A-28E6-55BB-E3A769A07CA5}"/>
          </ac:spMkLst>
        </pc:spChg>
        <pc:spChg chg="add del mod">
          <ac:chgData name="Niranjan Cholendiran" userId="993aedeb-ae52-459d-8c79-f08198f96874" providerId="ADAL" clId="{8DB2114C-5B7D-4A31-BC69-881A0967DD96}" dt="2023-12-16T20:49:53.854" v="10927" actId="478"/>
          <ac:spMkLst>
            <pc:docMk/>
            <pc:sldMk cId="2707260190" sldId="282"/>
            <ac:spMk id="4" creationId="{BC5238A5-9F9A-E7BE-5760-E0D27348F419}"/>
          </ac:spMkLst>
        </pc:spChg>
        <pc:spChg chg="add del mod">
          <ac:chgData name="Niranjan Cholendiran" userId="993aedeb-ae52-459d-8c79-f08198f96874" providerId="ADAL" clId="{8DB2114C-5B7D-4A31-BC69-881A0967DD96}" dt="2023-12-16T20:49:50.071" v="10926" actId="478"/>
          <ac:spMkLst>
            <pc:docMk/>
            <pc:sldMk cId="2707260190" sldId="282"/>
            <ac:spMk id="6" creationId="{2DEC2C37-D1FC-E694-CFBD-2E54A51E267F}"/>
          </ac:spMkLst>
        </pc:spChg>
        <pc:spChg chg="add mod">
          <ac:chgData name="Niranjan Cholendiran" userId="993aedeb-ae52-459d-8c79-f08198f96874" providerId="ADAL" clId="{8DB2114C-5B7D-4A31-BC69-881A0967DD96}" dt="2023-12-16T20:56:17.616" v="10979" actId="113"/>
          <ac:spMkLst>
            <pc:docMk/>
            <pc:sldMk cId="2707260190" sldId="282"/>
            <ac:spMk id="7" creationId="{6B25BBD6-30F7-0547-6975-4F39595B1C9B}"/>
          </ac:spMkLst>
        </pc:spChg>
        <pc:spChg chg="add mod">
          <ac:chgData name="Niranjan Cholendiran" userId="993aedeb-ae52-459d-8c79-f08198f96874" providerId="ADAL" clId="{8DB2114C-5B7D-4A31-BC69-881A0967DD96}" dt="2023-12-16T20:56:21.782" v="10980" actId="113"/>
          <ac:spMkLst>
            <pc:docMk/>
            <pc:sldMk cId="2707260190" sldId="282"/>
            <ac:spMk id="8" creationId="{71D1364A-57A9-F4C4-F068-658F28861F4E}"/>
          </ac:spMkLst>
        </pc:spChg>
        <pc:spChg chg="add del mod">
          <ac:chgData name="Niranjan Cholendiran" userId="993aedeb-ae52-459d-8c79-f08198f96874" providerId="ADAL" clId="{8DB2114C-5B7D-4A31-BC69-881A0967DD96}" dt="2023-12-16T21:23:28.123" v="12314" actId="478"/>
          <ac:spMkLst>
            <pc:docMk/>
            <pc:sldMk cId="2707260190" sldId="282"/>
            <ac:spMk id="9" creationId="{4B839FB0-8DBA-B79D-EB1D-C321CE0AD64F}"/>
          </ac:spMkLst>
        </pc:spChg>
        <pc:spChg chg="add del mod">
          <ac:chgData name="Niranjan Cholendiran" userId="993aedeb-ae52-459d-8c79-f08198f96874" providerId="ADAL" clId="{8DB2114C-5B7D-4A31-BC69-881A0967DD96}" dt="2023-12-16T21:25:32.579" v="12573" actId="478"/>
          <ac:spMkLst>
            <pc:docMk/>
            <pc:sldMk cId="2707260190" sldId="282"/>
            <ac:spMk id="10" creationId="{D65D34AE-3042-BA68-52F1-57AC0F12E632}"/>
          </ac:spMkLst>
        </pc:spChg>
        <pc:spChg chg="del">
          <ac:chgData name="Niranjan Cholendiran" userId="993aedeb-ae52-459d-8c79-f08198f96874" providerId="ADAL" clId="{8DB2114C-5B7D-4A31-BC69-881A0967DD96}" dt="2023-12-16T20:37:52.778" v="10652" actId="478"/>
          <ac:spMkLst>
            <pc:docMk/>
            <pc:sldMk cId="2707260190" sldId="282"/>
            <ac:spMk id="11" creationId="{FBF8626E-9460-FD63-A18B-66DB6438E223}"/>
          </ac:spMkLst>
        </pc:spChg>
        <pc:spChg chg="add mod">
          <ac:chgData name="Niranjan Cholendiran" userId="993aedeb-ae52-459d-8c79-f08198f96874" providerId="ADAL" clId="{8DB2114C-5B7D-4A31-BC69-881A0967DD96}" dt="2023-12-16T21:25:38.774" v="12671" actId="1038"/>
          <ac:spMkLst>
            <pc:docMk/>
            <pc:sldMk cId="2707260190" sldId="282"/>
            <ac:spMk id="12" creationId="{6C4C3FDF-4B53-9D54-9D0A-05B887E39DD0}"/>
          </ac:spMkLst>
        </pc:spChg>
        <pc:spChg chg="mod">
          <ac:chgData name="Niranjan Cholendiran" userId="993aedeb-ae52-459d-8c79-f08198f96874" providerId="ADAL" clId="{8DB2114C-5B7D-4A31-BC69-881A0967DD96}" dt="2023-12-16T21:24:12.566" v="12328" actId="20577"/>
          <ac:spMkLst>
            <pc:docMk/>
            <pc:sldMk cId="2707260190" sldId="282"/>
            <ac:spMk id="193" creationId="{00000000-0000-0000-0000-000000000000}"/>
          </ac:spMkLst>
        </pc:spChg>
        <pc:spChg chg="mod">
          <ac:chgData name="Niranjan Cholendiran" userId="993aedeb-ae52-459d-8c79-f08198f96874" providerId="ADAL" clId="{8DB2114C-5B7D-4A31-BC69-881A0967DD96}" dt="2023-12-16T20:36:22.264" v="10543" actId="20577"/>
          <ac:spMkLst>
            <pc:docMk/>
            <pc:sldMk cId="2707260190" sldId="282"/>
            <ac:spMk id="194" creationId="{00000000-0000-0000-0000-000000000000}"/>
          </ac:spMkLst>
        </pc:spChg>
        <pc:spChg chg="mod">
          <ac:chgData name="Niranjan Cholendiran" userId="993aedeb-ae52-459d-8c79-f08198f96874" providerId="ADAL" clId="{8DB2114C-5B7D-4A31-BC69-881A0967DD96}" dt="2023-12-16T20:46:46.604" v="10894" actId="14100"/>
          <ac:spMkLst>
            <pc:docMk/>
            <pc:sldMk cId="2707260190" sldId="282"/>
            <ac:spMk id="197" creationId="{00000000-0000-0000-0000-000000000000}"/>
          </ac:spMkLst>
        </pc:spChg>
        <pc:spChg chg="mod">
          <ac:chgData name="Niranjan Cholendiran" userId="993aedeb-ae52-459d-8c79-f08198f96874" providerId="ADAL" clId="{8DB2114C-5B7D-4A31-BC69-881A0967DD96}" dt="2023-12-16T20:46:39.988" v="10891" actId="14100"/>
          <ac:spMkLst>
            <pc:docMk/>
            <pc:sldMk cId="2707260190" sldId="282"/>
            <ac:spMk id="198" creationId="{00000000-0000-0000-0000-000000000000}"/>
          </ac:spMkLst>
        </pc:spChg>
        <pc:spChg chg="mod">
          <ac:chgData name="Niranjan Cholendiran" userId="993aedeb-ae52-459d-8c79-f08198f96874" providerId="ADAL" clId="{8DB2114C-5B7D-4A31-BC69-881A0967DD96}" dt="2023-12-16T20:57:23.718" v="11007" actId="14100"/>
          <ac:spMkLst>
            <pc:docMk/>
            <pc:sldMk cId="2707260190" sldId="282"/>
            <ac:spMk id="199" creationId="{00000000-0000-0000-0000-000000000000}"/>
          </ac:spMkLst>
        </pc:spChg>
        <pc:graphicFrameChg chg="add mod">
          <ac:chgData name="Niranjan Cholendiran" userId="993aedeb-ae52-459d-8c79-f08198f96874" providerId="ADAL" clId="{8DB2114C-5B7D-4A31-BC69-881A0967DD96}" dt="2023-12-16T20:53:59.710" v="10937" actId="404"/>
          <ac:graphicFrameMkLst>
            <pc:docMk/>
            <pc:sldMk cId="2707260190" sldId="282"/>
            <ac:graphicFrameMk id="3" creationId="{54E8EE63-CC28-168D-B54B-C5137DD5A02A}"/>
          </ac:graphicFrameMkLst>
        </pc:graphicFrameChg>
        <pc:picChg chg="del">
          <ac:chgData name="Niranjan Cholendiran" userId="993aedeb-ae52-459d-8c79-f08198f96874" providerId="ADAL" clId="{8DB2114C-5B7D-4A31-BC69-881A0967DD96}" dt="2023-12-16T20:44:23.719" v="10869" actId="478"/>
          <ac:picMkLst>
            <pc:docMk/>
            <pc:sldMk cId="2707260190" sldId="282"/>
            <ac:picMk id="5" creationId="{B7099116-C949-9346-B093-1B23BB9E76E2}"/>
          </ac:picMkLst>
        </pc:pic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2707260190" sldId="282"/>
            <ac:picMk id="5" creationId="{DD358940-62DE-CA77-335D-E6FFD94F8CEA}"/>
          </ac:picMkLst>
        </pc:picChg>
        <pc:picChg chg="del">
          <ac:chgData name="Niranjan Cholendiran" userId="993aedeb-ae52-459d-8c79-f08198f96874" providerId="ADAL" clId="{8DB2114C-5B7D-4A31-BC69-881A0967DD96}" dt="2023-12-16T20:38:01.248" v="10653" actId="478"/>
          <ac:picMkLst>
            <pc:docMk/>
            <pc:sldMk cId="2707260190" sldId="282"/>
            <ac:picMk id="196" creationId="{00000000-0000-0000-0000-000000000000}"/>
          </ac:picMkLst>
        </pc:picChg>
      </pc:sldChg>
      <pc:sldChg chg="add del ord replId modNotesTx">
        <pc:chgData name="Niranjan Cholendiran" userId="993aedeb-ae52-459d-8c79-f08198f96874" providerId="ADAL" clId="{8DB2114C-5B7D-4A31-BC69-881A0967DD96}" dt="2023-12-16T20:59:36.372" v="11258" actId="47"/>
        <pc:sldMkLst>
          <pc:docMk/>
          <pc:sldMk cId="2486693119" sldId="283"/>
        </pc:sldMkLst>
      </pc:sldChg>
      <pc:sldChg chg="addSp modSp add del mod modNotesTx">
        <pc:chgData name="Niranjan Cholendiran" userId="993aedeb-ae52-459d-8c79-f08198f96874" providerId="ADAL" clId="{8DB2114C-5B7D-4A31-BC69-881A0967DD96}" dt="2023-12-16T21:26:05.123" v="12680" actId="47"/>
        <pc:sldMkLst>
          <pc:docMk/>
          <pc:sldMk cId="1677961406" sldId="284"/>
        </pc:sldMkLst>
        <pc:spChg chg="add mod">
          <ac:chgData name="Niranjan Cholendiran" userId="993aedeb-ae52-459d-8c79-f08198f96874" providerId="ADAL" clId="{8DB2114C-5B7D-4A31-BC69-881A0967DD96}" dt="2023-12-16T20:58:51.882" v="11107" actId="6549"/>
          <ac:spMkLst>
            <pc:docMk/>
            <pc:sldMk cId="1677961406" sldId="284"/>
            <ac:spMk id="6" creationId="{BBD64096-5D90-5213-947C-01ADF6A377C0}"/>
          </ac:spMkLst>
        </pc:spChg>
        <pc:picChg chg="add mod">
          <ac:chgData name="Niranjan Cholendiran" userId="993aedeb-ae52-459d-8c79-f08198f96874" providerId="ADAL" clId="{8DB2114C-5B7D-4A31-BC69-881A0967DD96}" dt="2023-12-16T20:59:02.509" v="11109"/>
          <ac:picMkLst>
            <pc:docMk/>
            <pc:sldMk cId="1677961406" sldId="284"/>
            <ac:picMk id="5" creationId="{C146B048-2A1C-FC2E-B931-A1570473F477}"/>
          </ac:picMkLst>
        </pc:picChg>
      </pc:sldChg>
      <pc:sldChg chg="delSp modSp add mod ord modTransition modAnim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3246890745" sldId="285"/>
        </pc:sldMkLst>
        <pc:spChg chg="mod">
          <ac:chgData name="Niranjan Cholendiran" userId="993aedeb-ae52-459d-8c79-f08198f96874" providerId="ADAL" clId="{8DB2114C-5B7D-4A31-BC69-881A0967DD96}" dt="2023-12-16T21:01:47.731" v="11367" actId="20577"/>
          <ac:spMkLst>
            <pc:docMk/>
            <pc:sldMk cId="3246890745" sldId="285"/>
            <ac:spMk id="209" creationId="{00000000-0000-0000-0000-000000000000}"/>
          </ac:spMkLst>
        </pc:spChg>
        <pc:spChg chg="mod">
          <ac:chgData name="Niranjan Cholendiran" userId="993aedeb-ae52-459d-8c79-f08198f96874" providerId="ADAL" clId="{8DB2114C-5B7D-4A31-BC69-881A0967DD96}" dt="2023-12-16T21:02:47.389" v="11393" actId="20577"/>
          <ac:spMkLst>
            <pc:docMk/>
            <pc:sldMk cId="3246890745" sldId="285"/>
            <ac:spMk id="210" creationId="{00000000-0000-0000-0000-000000000000}"/>
          </ac:spMkLst>
        </pc:sp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3246890745" sldId="285"/>
            <ac:picMk id="3" creationId="{E57B521B-1757-974B-0CA5-5AA5BEDFE8F3}"/>
          </ac:picMkLst>
        </pc:picChg>
      </pc:sldChg>
      <pc:sldChg chg="addSp delSp modSp add mod ord modTransition modAnim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123706757" sldId="286"/>
        </pc:sldMkLst>
        <pc:spChg chg="mod">
          <ac:chgData name="Niranjan Cholendiran" userId="993aedeb-ae52-459d-8c79-f08198f96874" providerId="ADAL" clId="{8DB2114C-5B7D-4A31-BC69-881A0967DD96}" dt="2023-12-16T21:03:36.635" v="11404" actId="20577"/>
          <ac:spMkLst>
            <pc:docMk/>
            <pc:sldMk cId="123706757" sldId="286"/>
            <ac:spMk id="5" creationId="{474B279B-E52F-53C7-1A74-49ABCBBD4CC4}"/>
          </ac:spMkLst>
        </pc:spChg>
        <pc:spChg chg="mod">
          <ac:chgData name="Niranjan Cholendiran" userId="993aedeb-ae52-459d-8c79-f08198f96874" providerId="ADAL" clId="{8DB2114C-5B7D-4A31-BC69-881A0967DD96}" dt="2023-12-16T21:04:42.556" v="11472" actId="20577"/>
          <ac:spMkLst>
            <pc:docMk/>
            <pc:sldMk cId="123706757" sldId="286"/>
            <ac:spMk id="6" creationId="{B18CFF7D-AA25-B3A1-6BE6-4F70EEBD5E06}"/>
          </ac:spMkLst>
        </pc:spChg>
        <pc:spChg chg="mod">
          <ac:chgData name="Niranjan Cholendiran" userId="993aedeb-ae52-459d-8c79-f08198f96874" providerId="ADAL" clId="{8DB2114C-5B7D-4A31-BC69-881A0967DD96}" dt="2023-12-16T21:03:42.974" v="11435" actId="6549"/>
          <ac:spMkLst>
            <pc:docMk/>
            <pc:sldMk cId="123706757" sldId="286"/>
            <ac:spMk id="7" creationId="{C2D12129-7A0B-3BD9-ECA0-5EDE8D051EDE}"/>
          </ac:spMkLst>
        </pc:spChg>
        <pc:spChg chg="mod">
          <ac:chgData name="Niranjan Cholendiran" userId="993aedeb-ae52-459d-8c79-f08198f96874" providerId="ADAL" clId="{8DB2114C-5B7D-4A31-BC69-881A0967DD96}" dt="2023-12-16T21:05:21.369" v="11490" actId="20577"/>
          <ac:spMkLst>
            <pc:docMk/>
            <pc:sldMk cId="123706757" sldId="286"/>
            <ac:spMk id="8" creationId="{4DA81823-206C-9500-74A6-313F682EFECE}"/>
          </ac:spMkLst>
        </pc:spChg>
        <pc:spChg chg="add del mod">
          <ac:chgData name="Niranjan Cholendiran" userId="993aedeb-ae52-459d-8c79-f08198f96874" providerId="ADAL" clId="{8DB2114C-5B7D-4A31-BC69-881A0967DD96}" dt="2023-12-16T21:02:42.643" v="11388" actId="478"/>
          <ac:spMkLst>
            <pc:docMk/>
            <pc:sldMk cId="123706757" sldId="286"/>
            <ac:spMk id="9" creationId="{27B9B18E-80D8-7C76-B4BC-8014DF976ECC}"/>
          </ac:spMkLst>
        </pc:spChg>
        <pc:spChg chg="add del mod">
          <ac:chgData name="Niranjan Cholendiran" userId="993aedeb-ae52-459d-8c79-f08198f96874" providerId="ADAL" clId="{8DB2114C-5B7D-4A31-BC69-881A0967DD96}" dt="2023-12-16T21:02:41.251" v="11387"/>
          <ac:spMkLst>
            <pc:docMk/>
            <pc:sldMk cId="123706757" sldId="286"/>
            <ac:spMk id="10" creationId="{23219B27-772D-5B4B-D2B4-F480C390D8BE}"/>
          </ac:spMkLst>
        </pc:spChg>
        <pc:spChg chg="add mod">
          <ac:chgData name="Niranjan Cholendiran" userId="993aedeb-ae52-459d-8c79-f08198f96874" providerId="ADAL" clId="{8DB2114C-5B7D-4A31-BC69-881A0967DD96}" dt="2023-12-16T21:02:43.211" v="11389"/>
          <ac:spMkLst>
            <pc:docMk/>
            <pc:sldMk cId="123706757" sldId="286"/>
            <ac:spMk id="11" creationId="{622A7A91-28F1-E572-9C32-3B595A922435}"/>
          </ac:spMkLst>
        </pc:spChg>
        <pc:spChg chg="add mod">
          <ac:chgData name="Niranjan Cholendiran" userId="993aedeb-ae52-459d-8c79-f08198f96874" providerId="ADAL" clId="{8DB2114C-5B7D-4A31-BC69-881A0967DD96}" dt="2023-12-16T21:02:53.609" v="11395"/>
          <ac:spMkLst>
            <pc:docMk/>
            <pc:sldMk cId="123706757" sldId="286"/>
            <ac:spMk id="12" creationId="{C5652311-2D29-EA4E-9407-0C9747263333}"/>
          </ac:spMkLst>
        </pc:spChg>
        <pc:spChg chg="add mod">
          <ac:chgData name="Niranjan Cholendiran" userId="993aedeb-ae52-459d-8c79-f08198f96874" providerId="ADAL" clId="{8DB2114C-5B7D-4A31-BC69-881A0967DD96}" dt="2023-12-16T21:27:47.075" v="12806" actId="1036"/>
          <ac:spMkLst>
            <pc:docMk/>
            <pc:sldMk cId="123706757" sldId="286"/>
            <ac:spMk id="15" creationId="{CC268DDD-0339-EABC-63FF-5302CDC0AD3F}"/>
          </ac:spMkLst>
        </pc:spChg>
        <pc:spChg chg="add mod">
          <ac:chgData name="Niranjan Cholendiran" userId="993aedeb-ae52-459d-8c79-f08198f96874" providerId="ADAL" clId="{8DB2114C-5B7D-4A31-BC69-881A0967DD96}" dt="2023-12-16T21:27:47.075" v="12806" actId="1036"/>
          <ac:spMkLst>
            <pc:docMk/>
            <pc:sldMk cId="123706757" sldId="286"/>
            <ac:spMk id="16" creationId="{6F7E20DA-2DAB-8C9E-3EE5-55EBA394F1AD}"/>
          </ac:spMkLst>
        </pc:spChg>
        <pc:spChg chg="del">
          <ac:chgData name="Niranjan Cholendiran" userId="993aedeb-ae52-459d-8c79-f08198f96874" providerId="ADAL" clId="{8DB2114C-5B7D-4A31-BC69-881A0967DD96}" dt="2023-12-16T21:27:32.184" v="12747" actId="478"/>
          <ac:spMkLst>
            <pc:docMk/>
            <pc:sldMk cId="123706757" sldId="286"/>
            <ac:spMk id="19" creationId="{FA327CEA-0A31-0291-3796-D3EFDF021B02}"/>
          </ac:spMkLst>
        </pc:spChg>
        <pc:spChg chg="del">
          <ac:chgData name="Niranjan Cholendiran" userId="993aedeb-ae52-459d-8c79-f08198f96874" providerId="ADAL" clId="{8DB2114C-5B7D-4A31-BC69-881A0967DD96}" dt="2023-12-16T21:27:32.184" v="12747" actId="478"/>
          <ac:spMkLst>
            <pc:docMk/>
            <pc:sldMk cId="123706757" sldId="286"/>
            <ac:spMk id="20" creationId="{EC53187C-96CF-6091-8463-7BE72B5D1F8C}"/>
          </ac:spMkLst>
        </pc:spChg>
        <pc:spChg chg="del">
          <ac:chgData name="Niranjan Cholendiran" userId="993aedeb-ae52-459d-8c79-f08198f96874" providerId="ADAL" clId="{8DB2114C-5B7D-4A31-BC69-881A0967DD96}" dt="2023-12-16T21:02:39.906" v="11383" actId="478"/>
          <ac:spMkLst>
            <pc:docMk/>
            <pc:sldMk cId="123706757" sldId="286"/>
            <ac:spMk id="209" creationId="{00000000-0000-0000-0000-000000000000}"/>
          </ac:spMkLst>
        </pc:spChg>
        <pc:spChg chg="del">
          <ac:chgData name="Niranjan Cholendiran" userId="993aedeb-ae52-459d-8c79-f08198f96874" providerId="ADAL" clId="{8DB2114C-5B7D-4A31-BC69-881A0967DD96}" dt="2023-12-16T21:02:53.091" v="11394" actId="478"/>
          <ac:spMkLst>
            <pc:docMk/>
            <pc:sldMk cId="123706757" sldId="286"/>
            <ac:spMk id="210" creationId="{00000000-0000-0000-0000-000000000000}"/>
          </ac:spMkLst>
        </pc:sp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123706757" sldId="286"/>
            <ac:picMk id="9" creationId="{7D645A32-AFDD-A435-9504-14F7F522D2CA}"/>
          </ac:picMkLst>
        </pc:picChg>
      </pc:sldChg>
      <pc:sldChg chg="addSp delSp modSp add mod modTransition modAnim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4286773577" sldId="287"/>
        </pc:sldMkLst>
        <pc:spChg chg="mod">
          <ac:chgData name="Niranjan Cholendiran" userId="993aedeb-ae52-459d-8c79-f08198f96874" providerId="ADAL" clId="{8DB2114C-5B7D-4A31-BC69-881A0967DD96}" dt="2023-12-16T21:07:19.989" v="11619" actId="1037"/>
          <ac:spMkLst>
            <pc:docMk/>
            <pc:sldMk cId="4286773577" sldId="287"/>
            <ac:spMk id="2" creationId="{7B9CCE85-3973-558B-1160-F52FEBC53FEB}"/>
          </ac:spMkLst>
        </pc:spChg>
        <pc:spChg chg="mod">
          <ac:chgData name="Niranjan Cholendiran" userId="993aedeb-ae52-459d-8c79-f08198f96874" providerId="ADAL" clId="{8DB2114C-5B7D-4A31-BC69-881A0967DD96}" dt="2023-12-16T21:07:31.079" v="11707" actId="1038"/>
          <ac:spMkLst>
            <pc:docMk/>
            <pc:sldMk cId="4286773577" sldId="287"/>
            <ac:spMk id="3" creationId="{718F3B0A-0EA3-5046-FB5A-033A18D1D09D}"/>
          </ac:spMkLst>
        </pc:spChg>
        <pc:spChg chg="add mod">
          <ac:chgData name="Niranjan Cholendiran" userId="993aedeb-ae52-459d-8c79-f08198f96874" providerId="ADAL" clId="{8DB2114C-5B7D-4A31-BC69-881A0967DD96}" dt="2023-12-16T21:07:37.228" v="11710"/>
          <ac:spMkLst>
            <pc:docMk/>
            <pc:sldMk cId="4286773577" sldId="287"/>
            <ac:spMk id="4" creationId="{84FC747A-8871-B2C8-7A63-6E59BA9D3084}"/>
          </ac:spMkLst>
        </pc:spChg>
        <pc:spChg chg="mod">
          <ac:chgData name="Niranjan Cholendiran" userId="993aedeb-ae52-459d-8c79-f08198f96874" providerId="ADAL" clId="{8DB2114C-5B7D-4A31-BC69-881A0967DD96}" dt="2023-12-16T21:07:19.989" v="11619" actId="1037"/>
          <ac:spMkLst>
            <pc:docMk/>
            <pc:sldMk cId="4286773577" sldId="287"/>
            <ac:spMk id="5" creationId="{474B279B-E52F-53C7-1A74-49ABCBBD4CC4}"/>
          </ac:spMkLst>
        </pc:spChg>
        <pc:spChg chg="mod">
          <ac:chgData name="Niranjan Cholendiran" userId="993aedeb-ae52-459d-8c79-f08198f96874" providerId="ADAL" clId="{8DB2114C-5B7D-4A31-BC69-881A0967DD96}" dt="2023-12-16T21:07:19.989" v="11619" actId="1037"/>
          <ac:spMkLst>
            <pc:docMk/>
            <pc:sldMk cId="4286773577" sldId="287"/>
            <ac:spMk id="6" creationId="{B18CFF7D-AA25-B3A1-6BE6-4F70EEBD5E06}"/>
          </ac:spMkLst>
        </pc:spChg>
        <pc:spChg chg="mod">
          <ac:chgData name="Niranjan Cholendiran" userId="993aedeb-ae52-459d-8c79-f08198f96874" providerId="ADAL" clId="{8DB2114C-5B7D-4A31-BC69-881A0967DD96}" dt="2023-12-16T21:07:31.079" v="11707" actId="1038"/>
          <ac:spMkLst>
            <pc:docMk/>
            <pc:sldMk cId="4286773577" sldId="287"/>
            <ac:spMk id="7" creationId="{C2D12129-7A0B-3BD9-ECA0-5EDE8D051EDE}"/>
          </ac:spMkLst>
        </pc:spChg>
        <pc:spChg chg="mod">
          <ac:chgData name="Niranjan Cholendiran" userId="993aedeb-ae52-459d-8c79-f08198f96874" providerId="ADAL" clId="{8DB2114C-5B7D-4A31-BC69-881A0967DD96}" dt="2023-12-16T21:07:31.079" v="11707" actId="1038"/>
          <ac:spMkLst>
            <pc:docMk/>
            <pc:sldMk cId="4286773577" sldId="287"/>
            <ac:spMk id="8" creationId="{4DA81823-206C-9500-74A6-313F682EFECE}"/>
          </ac:spMkLst>
        </pc:spChg>
        <pc:spChg chg="add mod">
          <ac:chgData name="Niranjan Cholendiran" userId="993aedeb-ae52-459d-8c79-f08198f96874" providerId="ADAL" clId="{8DB2114C-5B7D-4A31-BC69-881A0967DD96}" dt="2023-12-16T21:09:32.295" v="11837" actId="20577"/>
          <ac:spMkLst>
            <pc:docMk/>
            <pc:sldMk cId="4286773577" sldId="287"/>
            <ac:spMk id="9" creationId="{BB5C47AD-FA18-304C-FEEF-5BA8F381587B}"/>
          </ac:spMkLst>
        </pc:spChg>
        <pc:spChg chg="add mod">
          <ac:chgData name="Niranjan Cholendiran" userId="993aedeb-ae52-459d-8c79-f08198f96874" providerId="ADAL" clId="{8DB2114C-5B7D-4A31-BC69-881A0967DD96}" dt="2023-12-16T21:28:41.395" v="12877" actId="1038"/>
          <ac:spMkLst>
            <pc:docMk/>
            <pc:sldMk cId="4286773577" sldId="287"/>
            <ac:spMk id="10" creationId="{13626126-C09A-7D5B-1B49-11874A0D70F9}"/>
          </ac:spMkLst>
        </pc:spChg>
        <pc:spChg chg="del">
          <ac:chgData name="Niranjan Cholendiran" userId="993aedeb-ae52-459d-8c79-f08198f96874" providerId="ADAL" clId="{8DB2114C-5B7D-4A31-BC69-881A0967DD96}" dt="2023-12-16T21:07:36.629" v="11709" actId="478"/>
          <ac:spMkLst>
            <pc:docMk/>
            <pc:sldMk cId="4286773577" sldId="287"/>
            <ac:spMk id="13" creationId="{154CF580-F955-F6AE-4D5C-C412EF070BFB}"/>
          </ac:spMkLst>
        </pc:spChg>
        <pc:spChg chg="mod">
          <ac:chgData name="Niranjan Cholendiran" userId="993aedeb-ae52-459d-8c79-f08198f96874" providerId="ADAL" clId="{8DB2114C-5B7D-4A31-BC69-881A0967DD96}" dt="2023-12-17T00:47:29.308" v="14145" actId="14100"/>
          <ac:spMkLst>
            <pc:docMk/>
            <pc:sldMk cId="4286773577" sldId="287"/>
            <ac:spMk id="17" creationId="{0DBACA98-D60F-C358-E956-A7DAD1CB6368}"/>
          </ac:spMkLst>
        </pc:spChg>
        <pc:spChg chg="del">
          <ac:chgData name="Niranjan Cholendiran" userId="993aedeb-ae52-459d-8c79-f08198f96874" providerId="ADAL" clId="{8DB2114C-5B7D-4A31-BC69-881A0967DD96}" dt="2023-12-16T21:28:13.241" v="12807" actId="478"/>
          <ac:spMkLst>
            <pc:docMk/>
            <pc:sldMk cId="4286773577" sldId="287"/>
            <ac:spMk id="19" creationId="{FA327CEA-0A31-0291-3796-D3EFDF021B02}"/>
          </ac:spMkLst>
        </pc:spChg>
        <pc:spChg chg="del">
          <ac:chgData name="Niranjan Cholendiran" userId="993aedeb-ae52-459d-8c79-f08198f96874" providerId="ADAL" clId="{8DB2114C-5B7D-4A31-BC69-881A0967DD96}" dt="2023-12-16T21:28:13.241" v="12807" actId="478"/>
          <ac:spMkLst>
            <pc:docMk/>
            <pc:sldMk cId="4286773577" sldId="287"/>
            <ac:spMk id="20" creationId="{EC53187C-96CF-6091-8463-7BE72B5D1F8C}"/>
          </ac:spMkLst>
        </pc:spChg>
        <pc:spChg chg="mod">
          <ac:chgData name="Niranjan Cholendiran" userId="993aedeb-ae52-459d-8c79-f08198f96874" providerId="ADAL" clId="{8DB2114C-5B7D-4A31-BC69-881A0967DD96}" dt="2023-12-17T00:47:27.577" v="14144" actId="20577"/>
          <ac:spMkLst>
            <pc:docMk/>
            <pc:sldMk cId="4286773577" sldId="287"/>
            <ac:spMk id="21" creationId="{9EBDBF90-E502-C6E8-5B97-8FEF268DB7AE}"/>
          </ac:spMkLst>
        </pc:spChg>
        <pc:spChg chg="mod">
          <ac:chgData name="Niranjan Cholendiran" userId="993aedeb-ae52-459d-8c79-f08198f96874" providerId="ADAL" clId="{8DB2114C-5B7D-4A31-BC69-881A0967DD96}" dt="2023-12-17T00:47:27.577" v="14144" actId="20577"/>
          <ac:spMkLst>
            <pc:docMk/>
            <pc:sldMk cId="4286773577" sldId="287"/>
            <ac:spMk id="22" creationId="{CC3DABF7-F9D0-C009-3244-7984886C796C}"/>
          </ac:spMkLst>
        </pc:spChg>
        <pc:spChg chg="mod">
          <ac:chgData name="Niranjan Cholendiran" userId="993aedeb-ae52-459d-8c79-f08198f96874" providerId="ADAL" clId="{8DB2114C-5B7D-4A31-BC69-881A0967DD96}" dt="2023-12-17T00:47:27.577" v="14144" actId="20577"/>
          <ac:spMkLst>
            <pc:docMk/>
            <pc:sldMk cId="4286773577" sldId="287"/>
            <ac:spMk id="23" creationId="{AA9473BC-74EC-8EC2-EE4A-CACA6D0F6B85}"/>
          </ac:spMkLst>
        </pc:spChg>
        <pc:spChg chg="mod">
          <ac:chgData name="Niranjan Cholendiran" userId="993aedeb-ae52-459d-8c79-f08198f96874" providerId="ADAL" clId="{8DB2114C-5B7D-4A31-BC69-881A0967DD96}" dt="2023-12-17T00:47:27.577" v="14144" actId="20577"/>
          <ac:spMkLst>
            <pc:docMk/>
            <pc:sldMk cId="4286773577" sldId="287"/>
            <ac:spMk id="25" creationId="{D897B01B-98AC-E2C0-1146-77E0B21E8F4B}"/>
          </ac:spMkLst>
        </pc:spChg>
        <pc:spChg chg="mod">
          <ac:chgData name="Niranjan Cholendiran" userId="993aedeb-ae52-459d-8c79-f08198f96874" providerId="ADAL" clId="{8DB2114C-5B7D-4A31-BC69-881A0967DD96}" dt="2023-12-17T00:47:27.577" v="14144" actId="20577"/>
          <ac:spMkLst>
            <pc:docMk/>
            <pc:sldMk cId="4286773577" sldId="287"/>
            <ac:spMk id="26" creationId="{986D2E73-0A58-009F-4DD3-B945967E4CA0}"/>
          </ac:spMkLst>
        </pc:spChg>
        <pc:grpChg chg="add mod">
          <ac:chgData name="Niranjan Cholendiran" userId="993aedeb-ae52-459d-8c79-f08198f96874" providerId="ADAL" clId="{8DB2114C-5B7D-4A31-BC69-881A0967DD96}" dt="2023-12-17T00:47:27.577" v="14144" actId="20577"/>
          <ac:grpSpMkLst>
            <pc:docMk/>
            <pc:sldMk cId="4286773577" sldId="287"/>
            <ac:grpSpMk id="15" creationId="{5FA6155A-4A63-B0F2-4BA2-11BDB9DDD30B}"/>
          </ac:grpSpMkLst>
        </pc:grp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4286773577" sldId="287"/>
            <ac:picMk id="14" creationId="{59E65901-01F2-47AB-A823-B96BB811F040}"/>
          </ac:picMkLst>
        </pc:picChg>
        <pc:picChg chg="del">
          <ac:chgData name="Niranjan Cholendiran" userId="993aedeb-ae52-459d-8c79-f08198f96874" providerId="ADAL" clId="{8DB2114C-5B7D-4A31-BC69-881A0967DD96}" dt="2023-12-16T21:07:34.553" v="11708" actId="478"/>
          <ac:picMkLst>
            <pc:docMk/>
            <pc:sldMk cId="4286773577" sldId="287"/>
            <ac:picMk id="14" creationId="{A8780667-927B-9281-A80C-4FFB49B1B28C}"/>
          </ac:picMkLst>
        </pc:picChg>
        <pc:picChg chg="mod">
          <ac:chgData name="Niranjan Cholendiran" userId="993aedeb-ae52-459d-8c79-f08198f96874" providerId="ADAL" clId="{8DB2114C-5B7D-4A31-BC69-881A0967DD96}" dt="2023-12-17T00:47:27.577" v="14144" actId="20577"/>
          <ac:picMkLst>
            <pc:docMk/>
            <pc:sldMk cId="4286773577" sldId="287"/>
            <ac:picMk id="16" creationId="{78BC2124-4A31-4FB7-39A2-9D21880ED4F0}"/>
          </ac:picMkLst>
        </pc:picChg>
        <pc:cxnChg chg="mod">
          <ac:chgData name="Niranjan Cholendiran" userId="993aedeb-ae52-459d-8c79-f08198f96874" providerId="ADAL" clId="{8DB2114C-5B7D-4A31-BC69-881A0967DD96}" dt="2023-12-17T00:47:27.577" v="14144" actId="20577"/>
          <ac:cxnSpMkLst>
            <pc:docMk/>
            <pc:sldMk cId="4286773577" sldId="287"/>
            <ac:cxnSpMk id="18" creationId="{D169DFFF-1B2A-422B-1FAC-9644E1867E90}"/>
          </ac:cxnSpMkLst>
        </pc:cxnChg>
        <pc:cxnChg chg="mod">
          <ac:chgData name="Niranjan Cholendiran" userId="993aedeb-ae52-459d-8c79-f08198f96874" providerId="ADAL" clId="{8DB2114C-5B7D-4A31-BC69-881A0967DD96}" dt="2023-12-17T00:47:27.577" v="14144" actId="20577"/>
          <ac:cxnSpMkLst>
            <pc:docMk/>
            <pc:sldMk cId="4286773577" sldId="287"/>
            <ac:cxnSpMk id="24" creationId="{65F075E4-92CD-387F-632B-4522F7088A07}"/>
          </ac:cxnSpMkLst>
        </pc:cxnChg>
      </pc:sldChg>
      <pc:sldChg chg="addSp delSp modSp add mod modTransition modAnim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1797407587" sldId="288"/>
        </pc:sldMkLst>
        <pc:spChg chg="del">
          <ac:chgData name="Niranjan Cholendiran" userId="993aedeb-ae52-459d-8c79-f08198f96874" providerId="ADAL" clId="{8DB2114C-5B7D-4A31-BC69-881A0967DD96}" dt="2023-12-16T21:10:13.502" v="11841" actId="478"/>
          <ac:spMkLst>
            <pc:docMk/>
            <pc:sldMk cId="1797407587" sldId="288"/>
            <ac:spMk id="2" creationId="{7B9CCE85-3973-558B-1160-F52FEBC53FEB}"/>
          </ac:spMkLst>
        </pc:spChg>
        <pc:spChg chg="del">
          <ac:chgData name="Niranjan Cholendiran" userId="993aedeb-ae52-459d-8c79-f08198f96874" providerId="ADAL" clId="{8DB2114C-5B7D-4A31-BC69-881A0967DD96}" dt="2023-12-16T21:10:09.352" v="11839" actId="478"/>
          <ac:spMkLst>
            <pc:docMk/>
            <pc:sldMk cId="1797407587" sldId="288"/>
            <ac:spMk id="3" creationId="{718F3B0A-0EA3-5046-FB5A-033A18D1D09D}"/>
          </ac:spMkLst>
        </pc:spChg>
        <pc:spChg chg="mod">
          <ac:chgData name="Niranjan Cholendiran" userId="993aedeb-ae52-459d-8c79-f08198f96874" providerId="ADAL" clId="{8DB2114C-5B7D-4A31-BC69-881A0967DD96}" dt="2023-12-16T21:11:24.277" v="11985" actId="14100"/>
          <ac:spMkLst>
            <pc:docMk/>
            <pc:sldMk cId="1797407587" sldId="288"/>
            <ac:spMk id="4" creationId="{84FC747A-8871-B2C8-7A63-6E59BA9D3084}"/>
          </ac:spMkLst>
        </pc:spChg>
        <pc:spChg chg="del">
          <ac:chgData name="Niranjan Cholendiran" userId="993aedeb-ae52-459d-8c79-f08198f96874" providerId="ADAL" clId="{8DB2114C-5B7D-4A31-BC69-881A0967DD96}" dt="2023-12-16T21:10:13.502" v="11841" actId="478"/>
          <ac:spMkLst>
            <pc:docMk/>
            <pc:sldMk cId="1797407587" sldId="288"/>
            <ac:spMk id="5" creationId="{474B279B-E52F-53C7-1A74-49ABCBBD4CC4}"/>
          </ac:spMkLst>
        </pc:spChg>
        <pc:spChg chg="del">
          <ac:chgData name="Niranjan Cholendiran" userId="993aedeb-ae52-459d-8c79-f08198f96874" providerId="ADAL" clId="{8DB2114C-5B7D-4A31-BC69-881A0967DD96}" dt="2023-12-16T21:10:13.502" v="11841" actId="478"/>
          <ac:spMkLst>
            <pc:docMk/>
            <pc:sldMk cId="1797407587" sldId="288"/>
            <ac:spMk id="6" creationId="{B18CFF7D-AA25-B3A1-6BE6-4F70EEBD5E06}"/>
          </ac:spMkLst>
        </pc:spChg>
        <pc:spChg chg="del">
          <ac:chgData name="Niranjan Cholendiran" userId="993aedeb-ae52-459d-8c79-f08198f96874" providerId="ADAL" clId="{8DB2114C-5B7D-4A31-BC69-881A0967DD96}" dt="2023-12-16T21:10:09.352" v="11839" actId="478"/>
          <ac:spMkLst>
            <pc:docMk/>
            <pc:sldMk cId="1797407587" sldId="288"/>
            <ac:spMk id="7" creationId="{C2D12129-7A0B-3BD9-ECA0-5EDE8D051EDE}"/>
          </ac:spMkLst>
        </pc:spChg>
        <pc:spChg chg="del">
          <ac:chgData name="Niranjan Cholendiran" userId="993aedeb-ae52-459d-8c79-f08198f96874" providerId="ADAL" clId="{8DB2114C-5B7D-4A31-BC69-881A0967DD96}" dt="2023-12-16T21:10:09.352" v="11839" actId="478"/>
          <ac:spMkLst>
            <pc:docMk/>
            <pc:sldMk cId="1797407587" sldId="288"/>
            <ac:spMk id="8" creationId="{4DA81823-206C-9500-74A6-313F682EFECE}"/>
          </ac:spMkLst>
        </pc:spChg>
        <pc:spChg chg="mod">
          <ac:chgData name="Niranjan Cholendiran" userId="993aedeb-ae52-459d-8c79-f08198f96874" providerId="ADAL" clId="{8DB2114C-5B7D-4A31-BC69-881A0967DD96}" dt="2023-12-16T21:11:21.477" v="11984" actId="14100"/>
          <ac:spMkLst>
            <pc:docMk/>
            <pc:sldMk cId="1797407587" sldId="288"/>
            <ac:spMk id="9" creationId="{BB5C47AD-FA18-304C-FEEF-5BA8F381587B}"/>
          </ac:spMkLst>
        </pc:spChg>
        <pc:spChg chg="del mod topLvl">
          <ac:chgData name="Niranjan Cholendiran" userId="993aedeb-ae52-459d-8c79-f08198f96874" providerId="ADAL" clId="{8DB2114C-5B7D-4A31-BC69-881A0967DD96}" dt="2023-12-16T21:18:56.232" v="12064" actId="478"/>
          <ac:spMkLst>
            <pc:docMk/>
            <pc:sldMk cId="1797407587" sldId="288"/>
            <ac:spMk id="14" creationId="{7423A81E-0B74-612E-4559-1895609A1D97}"/>
          </ac:spMkLst>
        </pc:spChg>
        <pc:spChg chg="mod">
          <ac:chgData name="Niranjan Cholendiran" userId="993aedeb-ae52-459d-8c79-f08198f96874" providerId="ADAL" clId="{8DB2114C-5B7D-4A31-BC69-881A0967DD96}" dt="2023-12-16T21:14:48.857" v="12001" actId="165"/>
          <ac:spMkLst>
            <pc:docMk/>
            <pc:sldMk cId="1797407587" sldId="288"/>
            <ac:spMk id="18" creationId="{CA3E0B73-8F21-8D6C-8D5F-25635608864D}"/>
          </ac:spMkLst>
        </pc:spChg>
        <pc:spChg chg="del">
          <ac:chgData name="Niranjan Cholendiran" userId="993aedeb-ae52-459d-8c79-f08198f96874" providerId="ADAL" clId="{8DB2114C-5B7D-4A31-BC69-881A0967DD96}" dt="2023-12-16T21:10:11.307" v="11840" actId="478"/>
          <ac:spMkLst>
            <pc:docMk/>
            <pc:sldMk cId="1797407587" sldId="288"/>
            <ac:spMk id="19" creationId="{FA327CEA-0A31-0291-3796-D3EFDF021B02}"/>
          </ac:spMkLst>
        </pc:spChg>
        <pc:spChg chg="del">
          <ac:chgData name="Niranjan Cholendiran" userId="993aedeb-ae52-459d-8c79-f08198f96874" providerId="ADAL" clId="{8DB2114C-5B7D-4A31-BC69-881A0967DD96}" dt="2023-12-16T21:10:11.307" v="11840" actId="478"/>
          <ac:spMkLst>
            <pc:docMk/>
            <pc:sldMk cId="1797407587" sldId="288"/>
            <ac:spMk id="20" creationId="{EC53187C-96CF-6091-8463-7BE72B5D1F8C}"/>
          </ac:spMkLst>
        </pc:spChg>
        <pc:spChg chg="mod">
          <ac:chgData name="Niranjan Cholendiran" userId="993aedeb-ae52-459d-8c79-f08198f96874" providerId="ADAL" clId="{8DB2114C-5B7D-4A31-BC69-881A0967DD96}" dt="2023-12-16T21:14:48.857" v="12001" actId="165"/>
          <ac:spMkLst>
            <pc:docMk/>
            <pc:sldMk cId="1797407587" sldId="288"/>
            <ac:spMk id="21" creationId="{C1E6A803-8817-BC15-C99D-65EEEFDAB643}"/>
          </ac:spMkLst>
        </pc:spChg>
        <pc:spChg chg="mod">
          <ac:chgData name="Niranjan Cholendiran" userId="993aedeb-ae52-459d-8c79-f08198f96874" providerId="ADAL" clId="{8DB2114C-5B7D-4A31-BC69-881A0967DD96}" dt="2023-12-16T21:14:48.857" v="12001" actId="165"/>
          <ac:spMkLst>
            <pc:docMk/>
            <pc:sldMk cId="1797407587" sldId="288"/>
            <ac:spMk id="22" creationId="{BC2A62BD-D6FD-9A71-648A-D3B0FDD48BB7}"/>
          </ac:spMkLst>
        </pc:spChg>
        <pc:spChg chg="mod">
          <ac:chgData name="Niranjan Cholendiran" userId="993aedeb-ae52-459d-8c79-f08198f96874" providerId="ADAL" clId="{8DB2114C-5B7D-4A31-BC69-881A0967DD96}" dt="2023-12-16T21:14:48.857" v="12001" actId="165"/>
          <ac:spMkLst>
            <pc:docMk/>
            <pc:sldMk cId="1797407587" sldId="288"/>
            <ac:spMk id="23" creationId="{E0886E58-240B-0EF6-6BB5-83C3DE479EC1}"/>
          </ac:spMkLst>
        </pc:spChg>
        <pc:spChg chg="mod">
          <ac:chgData name="Niranjan Cholendiran" userId="993aedeb-ae52-459d-8c79-f08198f96874" providerId="ADAL" clId="{8DB2114C-5B7D-4A31-BC69-881A0967DD96}" dt="2023-12-16T21:14:48.857" v="12001" actId="165"/>
          <ac:spMkLst>
            <pc:docMk/>
            <pc:sldMk cId="1797407587" sldId="288"/>
            <ac:spMk id="24" creationId="{1005E905-38C5-1427-661E-5AA57D2623E1}"/>
          </ac:spMkLst>
        </pc:spChg>
        <pc:spChg chg="mod">
          <ac:chgData name="Niranjan Cholendiran" userId="993aedeb-ae52-459d-8c79-f08198f96874" providerId="ADAL" clId="{8DB2114C-5B7D-4A31-BC69-881A0967DD96}" dt="2023-12-16T21:14:48.857" v="12001" actId="165"/>
          <ac:spMkLst>
            <pc:docMk/>
            <pc:sldMk cId="1797407587" sldId="288"/>
            <ac:spMk id="25" creationId="{B7D6B3BC-A924-0546-65DA-C255210FF515}"/>
          </ac:spMkLst>
        </pc:spChg>
        <pc:spChg chg="add mod">
          <ac:chgData name="Niranjan Cholendiran" userId="993aedeb-ae52-459d-8c79-f08198f96874" providerId="ADAL" clId="{8DB2114C-5B7D-4A31-BC69-881A0967DD96}" dt="2023-12-16T21:10:14.332" v="11842"/>
          <ac:spMkLst>
            <pc:docMk/>
            <pc:sldMk cId="1797407587" sldId="288"/>
            <ac:spMk id="26" creationId="{F1BE107A-8448-AF8B-4658-8360A9A427B2}"/>
          </ac:spMkLst>
        </pc:spChg>
        <pc:spChg chg="add mod topLvl">
          <ac:chgData name="Niranjan Cholendiran" userId="993aedeb-ae52-459d-8c79-f08198f96874" providerId="ADAL" clId="{8DB2114C-5B7D-4A31-BC69-881A0967DD96}" dt="2023-12-18T07:54:50.578" v="14165" actId="165"/>
          <ac:spMkLst>
            <pc:docMk/>
            <pc:sldMk cId="1797407587" sldId="288"/>
            <ac:spMk id="29" creationId="{6844A7BD-2997-13C5-A860-0CD13C6CA626}"/>
          </ac:spMkLst>
        </pc:spChg>
        <pc:spChg chg="add del mod">
          <ac:chgData name="Niranjan Cholendiran" userId="993aedeb-ae52-459d-8c79-f08198f96874" providerId="ADAL" clId="{8DB2114C-5B7D-4A31-BC69-881A0967DD96}" dt="2023-12-16T21:18:45.690" v="12061" actId="478"/>
          <ac:spMkLst>
            <pc:docMk/>
            <pc:sldMk cId="1797407587" sldId="288"/>
            <ac:spMk id="30" creationId="{86E5D35F-F7E0-F5EC-CD51-BB02B8B636CB}"/>
          </ac:spMkLst>
        </pc:spChg>
        <pc:spChg chg="add del mod">
          <ac:chgData name="Niranjan Cholendiran" userId="993aedeb-ae52-459d-8c79-f08198f96874" providerId="ADAL" clId="{8DB2114C-5B7D-4A31-BC69-881A0967DD96}" dt="2023-12-16T21:18:48.572" v="12062" actId="478"/>
          <ac:spMkLst>
            <pc:docMk/>
            <pc:sldMk cId="1797407587" sldId="288"/>
            <ac:spMk id="32" creationId="{182F8A6A-4680-B30E-354E-E65A4CB0D68E}"/>
          </ac:spMkLst>
        </pc:spChg>
        <pc:spChg chg="add mod topLvl">
          <ac:chgData name="Niranjan Cholendiran" userId="993aedeb-ae52-459d-8c79-f08198f96874" providerId="ADAL" clId="{8DB2114C-5B7D-4A31-BC69-881A0967DD96}" dt="2023-12-18T07:54:50.578" v="14165" actId="165"/>
          <ac:spMkLst>
            <pc:docMk/>
            <pc:sldMk cId="1797407587" sldId="288"/>
            <ac:spMk id="33" creationId="{F213F90D-3036-89C2-8A01-F1F03C9337AD}"/>
          </ac:spMkLst>
        </pc:spChg>
        <pc:spChg chg="add mod topLvl">
          <ac:chgData name="Niranjan Cholendiran" userId="993aedeb-ae52-459d-8c79-f08198f96874" providerId="ADAL" clId="{8DB2114C-5B7D-4A31-BC69-881A0967DD96}" dt="2023-12-18T07:54:50.578" v="14165" actId="165"/>
          <ac:spMkLst>
            <pc:docMk/>
            <pc:sldMk cId="1797407587" sldId="288"/>
            <ac:spMk id="34" creationId="{88BB7049-71D3-F630-30B3-B8E91AEA797E}"/>
          </ac:spMkLst>
        </pc:spChg>
        <pc:spChg chg="add mod topLvl">
          <ac:chgData name="Niranjan Cholendiran" userId="993aedeb-ae52-459d-8c79-f08198f96874" providerId="ADAL" clId="{8DB2114C-5B7D-4A31-BC69-881A0967DD96}" dt="2023-12-18T07:54:50.578" v="14165" actId="165"/>
          <ac:spMkLst>
            <pc:docMk/>
            <pc:sldMk cId="1797407587" sldId="288"/>
            <ac:spMk id="35" creationId="{205B9B50-1382-C6E8-DE90-F18A50C2E9C3}"/>
          </ac:spMkLst>
        </pc:spChg>
        <pc:spChg chg="add mod topLvl">
          <ac:chgData name="Niranjan Cholendiran" userId="993aedeb-ae52-459d-8c79-f08198f96874" providerId="ADAL" clId="{8DB2114C-5B7D-4A31-BC69-881A0967DD96}" dt="2023-12-18T07:54:50.578" v="14165" actId="165"/>
          <ac:spMkLst>
            <pc:docMk/>
            <pc:sldMk cId="1797407587" sldId="288"/>
            <ac:spMk id="38" creationId="{E0C61D7B-685D-F2D9-0BD6-E002CA028F85}"/>
          </ac:spMkLst>
        </pc:spChg>
        <pc:spChg chg="add mod topLvl">
          <ac:chgData name="Niranjan Cholendiran" userId="993aedeb-ae52-459d-8c79-f08198f96874" providerId="ADAL" clId="{8DB2114C-5B7D-4A31-BC69-881A0967DD96}" dt="2023-12-18T07:54:50.578" v="14165" actId="165"/>
          <ac:spMkLst>
            <pc:docMk/>
            <pc:sldMk cId="1797407587" sldId="288"/>
            <ac:spMk id="40" creationId="{D24C6BAA-F322-33A5-24F9-830C47C7E9C2}"/>
          </ac:spMkLst>
        </pc:spChg>
        <pc:spChg chg="add mod">
          <ac:chgData name="Niranjan Cholendiran" userId="993aedeb-ae52-459d-8c79-f08198f96874" providerId="ADAL" clId="{8DB2114C-5B7D-4A31-BC69-881A0967DD96}" dt="2023-12-16T21:46:29.958" v="13567" actId="1038"/>
          <ac:spMkLst>
            <pc:docMk/>
            <pc:sldMk cId="1797407587" sldId="288"/>
            <ac:spMk id="46" creationId="{CC8C3E51-79D3-EA51-4F45-11FDF123C048}"/>
          </ac:spMkLst>
        </pc:spChg>
        <pc:spChg chg="add mod">
          <ac:chgData name="Niranjan Cholendiran" userId="993aedeb-ae52-459d-8c79-f08198f96874" providerId="ADAL" clId="{8DB2114C-5B7D-4A31-BC69-881A0967DD96}" dt="2023-12-16T21:46:29.958" v="13567" actId="1038"/>
          <ac:spMkLst>
            <pc:docMk/>
            <pc:sldMk cId="1797407587" sldId="288"/>
            <ac:spMk id="47" creationId="{EF6CFAC2-3D8A-A1F4-CDBB-47F5BBCDA9E4}"/>
          </ac:spMkLst>
        </pc:spChg>
        <pc:grpChg chg="add del mod">
          <ac:chgData name="Niranjan Cholendiran" userId="993aedeb-ae52-459d-8c79-f08198f96874" providerId="ADAL" clId="{8DB2114C-5B7D-4A31-BC69-881A0967DD96}" dt="2023-12-16T21:14:48.857" v="12001" actId="165"/>
          <ac:grpSpMkLst>
            <pc:docMk/>
            <pc:sldMk cId="1797407587" sldId="288"/>
            <ac:grpSpMk id="10" creationId="{17EDF473-70D1-9BA8-3BAC-CC891821028D}"/>
          </ac:grpSpMkLst>
        </pc:grpChg>
        <pc:grpChg chg="del mod topLvl">
          <ac:chgData name="Niranjan Cholendiran" userId="993aedeb-ae52-459d-8c79-f08198f96874" providerId="ADAL" clId="{8DB2114C-5B7D-4A31-BC69-881A0967DD96}" dt="2023-12-16T21:18:53.158" v="12063" actId="478"/>
          <ac:grpSpMkLst>
            <pc:docMk/>
            <pc:sldMk cId="1797407587" sldId="288"/>
            <ac:grpSpMk id="13" creationId="{35F7756B-F6B7-A6FF-A677-902D0FAC37B8}"/>
          </ac:grpSpMkLst>
        </pc:grpChg>
        <pc:grpChg chg="add del mod">
          <ac:chgData name="Niranjan Cholendiran" userId="993aedeb-ae52-459d-8c79-f08198f96874" providerId="ADAL" clId="{8DB2114C-5B7D-4A31-BC69-881A0967DD96}" dt="2023-12-18T08:00:55.935" v="14166" actId="1036"/>
          <ac:grpSpMkLst>
            <pc:docMk/>
            <pc:sldMk cId="1797407587" sldId="288"/>
            <ac:grpSpMk id="45" creationId="{F9646038-1D05-FA0C-850C-6999FF6B1C01}"/>
          </ac:grpSpMkLst>
        </pc:grp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1797407587" sldId="288"/>
            <ac:picMk id="3" creationId="{4FCBEF7F-FB81-28FA-DD8C-FC679DA23349}"/>
          </ac:picMkLst>
        </pc:picChg>
        <pc:picChg chg="mod">
          <ac:chgData name="Niranjan Cholendiran" userId="993aedeb-ae52-459d-8c79-f08198f96874" providerId="ADAL" clId="{8DB2114C-5B7D-4A31-BC69-881A0967DD96}" dt="2023-12-16T21:14:48.857" v="12001" actId="165"/>
          <ac:picMkLst>
            <pc:docMk/>
            <pc:sldMk cId="1797407587" sldId="288"/>
            <ac:picMk id="15" creationId="{DA094EF8-A625-3C8E-44F1-486BEE02CC50}"/>
          </ac:picMkLst>
        </pc:picChg>
        <pc:picChg chg="add mod topLvl">
          <ac:chgData name="Niranjan Cholendiran" userId="993aedeb-ae52-459d-8c79-f08198f96874" providerId="ADAL" clId="{8DB2114C-5B7D-4A31-BC69-881A0967DD96}" dt="2023-12-18T07:54:50.578" v="14165" actId="165"/>
          <ac:picMkLst>
            <pc:docMk/>
            <pc:sldMk cId="1797407587" sldId="288"/>
            <ac:picMk id="28" creationId="{351DB5D4-4044-0686-5CBD-B81A93679123}"/>
          </ac:picMkLst>
        </pc:picChg>
        <pc:cxnChg chg="mod">
          <ac:chgData name="Niranjan Cholendiran" userId="993aedeb-ae52-459d-8c79-f08198f96874" providerId="ADAL" clId="{8DB2114C-5B7D-4A31-BC69-881A0967DD96}" dt="2023-12-16T21:14:48.857" v="12001" actId="165"/>
          <ac:cxnSpMkLst>
            <pc:docMk/>
            <pc:sldMk cId="1797407587" sldId="288"/>
            <ac:cxnSpMk id="16" creationId="{690D00F6-50BC-0EF4-0F98-595BF43B7E3C}"/>
          </ac:cxnSpMkLst>
        </pc:cxnChg>
        <pc:cxnChg chg="mod">
          <ac:chgData name="Niranjan Cholendiran" userId="993aedeb-ae52-459d-8c79-f08198f96874" providerId="ADAL" clId="{8DB2114C-5B7D-4A31-BC69-881A0967DD96}" dt="2023-12-16T21:14:48.857" v="12001" actId="165"/>
          <ac:cxnSpMkLst>
            <pc:docMk/>
            <pc:sldMk cId="1797407587" sldId="288"/>
            <ac:cxnSpMk id="17" creationId="{3E8D8141-441D-C584-0932-33ED1F2867BA}"/>
          </ac:cxnSpMkLst>
        </pc:cxnChg>
        <pc:cxnChg chg="add mod topLvl">
          <ac:chgData name="Niranjan Cholendiran" userId="993aedeb-ae52-459d-8c79-f08198f96874" providerId="ADAL" clId="{8DB2114C-5B7D-4A31-BC69-881A0967DD96}" dt="2023-12-18T07:54:50.578" v="14165" actId="165"/>
          <ac:cxnSpMkLst>
            <pc:docMk/>
            <pc:sldMk cId="1797407587" sldId="288"/>
            <ac:cxnSpMk id="31" creationId="{864E86EB-BD2D-628E-06E0-65CCEB333DEF}"/>
          </ac:cxnSpMkLst>
        </pc:cxnChg>
        <pc:cxnChg chg="add mod topLvl">
          <ac:chgData name="Niranjan Cholendiran" userId="993aedeb-ae52-459d-8c79-f08198f96874" providerId="ADAL" clId="{8DB2114C-5B7D-4A31-BC69-881A0967DD96}" dt="2023-12-18T07:54:50.578" v="14165" actId="165"/>
          <ac:cxnSpMkLst>
            <pc:docMk/>
            <pc:sldMk cId="1797407587" sldId="288"/>
            <ac:cxnSpMk id="36" creationId="{41ED4DD4-D4DA-9489-74EA-7D49E04F93D5}"/>
          </ac:cxnSpMkLst>
        </pc:cxnChg>
      </pc:sldChg>
      <pc:sldChg chg="addSp delSp modSp add mod modTransition modAnim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68839649" sldId="289"/>
        </pc:sldMkLst>
        <pc:spChg chg="add mod">
          <ac:chgData name="Niranjan Cholendiran" userId="993aedeb-ae52-459d-8c79-f08198f96874" providerId="ADAL" clId="{8DB2114C-5B7D-4A31-BC69-881A0967DD96}" dt="2023-12-16T21:22:45.785" v="12309" actId="404"/>
          <ac:spMkLst>
            <pc:docMk/>
            <pc:sldMk cId="68839649" sldId="289"/>
            <ac:spMk id="5" creationId="{7DE2BBDF-1898-E928-A8F9-768BA8571DBB}"/>
          </ac:spMkLst>
        </pc:spChg>
        <pc:spChg chg="add mod">
          <ac:chgData name="Niranjan Cholendiran" userId="993aedeb-ae52-459d-8c79-f08198f96874" providerId="ADAL" clId="{8DB2114C-5B7D-4A31-BC69-881A0967DD96}" dt="2023-12-16T21:22:42.258" v="12308" actId="404"/>
          <ac:spMkLst>
            <pc:docMk/>
            <pc:sldMk cId="68839649" sldId="289"/>
            <ac:spMk id="6" creationId="{0BCAC20D-4ED2-76EC-351C-246CE82B497E}"/>
          </ac:spMkLst>
        </pc:spChg>
        <pc:picChg chg="add mod">
          <ac:chgData name="Niranjan Cholendiran" userId="993aedeb-ae52-459d-8c79-f08198f96874" providerId="ADAL" clId="{8DB2114C-5B7D-4A31-BC69-881A0967DD96}" dt="2023-12-16T21:22:53.133" v="12311"/>
          <ac:picMkLst>
            <pc:docMk/>
            <pc:sldMk cId="68839649" sldId="289"/>
            <ac:picMk id="3" creationId="{26975E2A-CF3C-6A8A-7169-9803E8248791}"/>
          </ac:picMkLst>
        </pc:pic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68839649" sldId="289"/>
            <ac:picMk id="7" creationId="{CEC51320-2D0B-7508-2DAE-EE381BF77FED}"/>
          </ac:picMkLst>
        </pc:picChg>
      </pc:sldChg>
      <pc:sldChg chg="add del setBg">
        <pc:chgData name="Niranjan Cholendiran" userId="993aedeb-ae52-459d-8c79-f08198f96874" providerId="ADAL" clId="{8DB2114C-5B7D-4A31-BC69-881A0967DD96}" dt="2023-12-16T21:24:45.457" v="12347"/>
        <pc:sldMkLst>
          <pc:docMk/>
          <pc:sldMk cId="3125643014" sldId="290"/>
        </pc:sldMkLst>
      </pc:sldChg>
      <pc:sldChg chg="addSp delSp modSp add mod modTransition modAnim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3885398735" sldId="290"/>
        </pc:sldMkLst>
        <pc:spChg chg="add mod">
          <ac:chgData name="Niranjan Cholendiran" userId="993aedeb-ae52-459d-8c79-f08198f96874" providerId="ADAL" clId="{8DB2114C-5B7D-4A31-BC69-881A0967DD96}" dt="2023-12-16T21:25:27.299" v="12571" actId="14100"/>
          <ac:spMkLst>
            <pc:docMk/>
            <pc:sldMk cId="3885398735" sldId="290"/>
            <ac:spMk id="5" creationId="{C107815A-8D42-346D-7EF7-A5A6655C5310}"/>
          </ac:spMkLst>
        </pc:spChg>
        <pc:spChg chg="add mod">
          <ac:chgData name="Niranjan Cholendiran" userId="993aedeb-ae52-459d-8c79-f08198f96874" providerId="ADAL" clId="{8DB2114C-5B7D-4A31-BC69-881A0967DD96}" dt="2023-12-16T21:26:28.005" v="12736" actId="1036"/>
          <ac:spMkLst>
            <pc:docMk/>
            <pc:sldMk cId="3885398735" sldId="290"/>
            <ac:spMk id="9" creationId="{BFBA1353-D5E9-A8B6-809D-B3BCEF96EEF7}"/>
          </ac:spMkLst>
        </pc:spChg>
        <pc:spChg chg="del mod">
          <ac:chgData name="Niranjan Cholendiran" userId="993aedeb-ae52-459d-8c79-f08198f96874" providerId="ADAL" clId="{8DB2114C-5B7D-4A31-BC69-881A0967DD96}" dt="2023-12-16T21:25:07.782" v="12423" actId="478"/>
          <ac:spMkLst>
            <pc:docMk/>
            <pc:sldMk cId="3885398735" sldId="290"/>
            <ac:spMk id="10" creationId="{D65D34AE-3042-BA68-52F1-57AC0F12E632}"/>
          </ac:spMkLst>
        </pc:spChg>
        <pc:picChg chg="add mod">
          <ac:chgData name="Niranjan Cholendiran" userId="993aedeb-ae52-459d-8c79-f08198f96874" providerId="ADAL" clId="{8DB2114C-5B7D-4A31-BC69-881A0967DD96}" dt="2023-12-16T21:24:53.780" v="12349"/>
          <ac:picMkLst>
            <pc:docMk/>
            <pc:sldMk cId="3885398735" sldId="290"/>
            <ac:picMk id="4" creationId="{40AD2444-3875-91D4-532E-6841DBB75479}"/>
          </ac:picMkLst>
        </pc:picChg>
        <pc:picChg chg="add mod">
          <ac:chgData name="Niranjan Cholendiran" userId="993aedeb-ae52-459d-8c79-f08198f96874" providerId="ADAL" clId="{8DB2114C-5B7D-4A31-BC69-881A0967DD96}" dt="2023-12-16T21:26:28.005" v="12736" actId="1036"/>
          <ac:picMkLst>
            <pc:docMk/>
            <pc:sldMk cId="3885398735" sldId="290"/>
            <ac:picMk id="6" creationId="{2B41E743-0927-97DB-27C7-760AE1D2FEB5}"/>
          </ac:picMkLst>
        </pc:picChg>
        <pc:picChg chg="add mod">
          <ac:chgData name="Niranjan Cholendiran" userId="993aedeb-ae52-459d-8c79-f08198f96874" providerId="ADAL" clId="{8DB2114C-5B7D-4A31-BC69-881A0967DD96}" dt="2023-12-16T21:26:53.518" v="12746" actId="1036"/>
          <ac:picMkLst>
            <pc:docMk/>
            <pc:sldMk cId="3885398735" sldId="290"/>
            <ac:picMk id="11" creationId="{34F07A75-DDAC-42D2-2505-0B48EC743C17}"/>
          </ac:picMkLst>
        </pc:pic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3885398735" sldId="290"/>
            <ac:picMk id="12" creationId="{5218D5D4-6FB0-EDB9-0BCC-941907EBA600}"/>
          </ac:picMkLst>
        </pc:picChg>
      </pc:sldChg>
      <pc:sldChg chg="addSp delSp modSp add mod ord modTransition modAnim modNotesTx">
        <pc:chgData name="Niranjan Cholendiran" userId="993aedeb-ae52-459d-8c79-f08198f96874" providerId="ADAL" clId="{8DB2114C-5B7D-4A31-BC69-881A0967DD96}" dt="2023-12-18T09:31:51.143" v="14169"/>
        <pc:sldMkLst>
          <pc:docMk/>
          <pc:sldMk cId="2676406006" sldId="291"/>
        </pc:sldMkLst>
        <pc:spChg chg="add del">
          <ac:chgData name="Niranjan Cholendiran" userId="993aedeb-ae52-459d-8c79-f08198f96874" providerId="ADAL" clId="{8DB2114C-5B7D-4A31-BC69-881A0967DD96}" dt="2023-12-16T21:46:00.573" v="13474" actId="22"/>
          <ac:spMkLst>
            <pc:docMk/>
            <pc:sldMk cId="2676406006" sldId="291"/>
            <ac:spMk id="5" creationId="{D6D11D13-01AD-29EE-C6E0-9EB96618955F}"/>
          </ac:spMkLst>
        </pc:spChg>
        <pc:spChg chg="mod">
          <ac:chgData name="Niranjan Cholendiran" userId="993aedeb-ae52-459d-8c79-f08198f96874" providerId="ADAL" clId="{8DB2114C-5B7D-4A31-BC69-881A0967DD96}" dt="2023-12-16T21:40:11.999" v="13278" actId="6549"/>
          <ac:spMkLst>
            <pc:docMk/>
            <pc:sldMk cId="2676406006" sldId="291"/>
            <ac:spMk id="204" creationId="{00000000-0000-0000-0000-000000000000}"/>
          </ac:spMkLst>
        </pc:spChg>
        <pc:picChg chg="del">
          <ac:chgData name="Niranjan Cholendiran" userId="993aedeb-ae52-459d-8c79-f08198f96874" providerId="ADAL" clId="{8DB2114C-5B7D-4A31-BC69-881A0967DD96}" dt="2023-12-16T21:40:15.235" v="13279" actId="478"/>
          <ac:picMkLst>
            <pc:docMk/>
            <pc:sldMk cId="2676406006" sldId="291"/>
            <ac:picMk id="2" creationId="{E1EDE1AA-99B6-0F7A-73BA-62A6E2113335}"/>
          </ac:picMkLst>
        </pc:picChg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2676406006" sldId="291"/>
            <ac:picMk id="3" creationId="{71188192-3C5D-E671-036E-AC438DFDED6C}"/>
          </ac:picMkLst>
        </pc:picChg>
        <pc:picChg chg="del">
          <ac:chgData name="Niranjan Cholendiran" userId="993aedeb-ae52-459d-8c79-f08198f96874" providerId="ADAL" clId="{8DB2114C-5B7D-4A31-BC69-881A0967DD96}" dt="2023-12-16T21:40:17.043" v="13280" actId="478"/>
          <ac:picMkLst>
            <pc:docMk/>
            <pc:sldMk cId="2676406006" sldId="291"/>
            <ac:picMk id="3" creationId="{F112024F-B130-EFC4-A278-5674B4C6AE68}"/>
          </ac:picMkLst>
        </pc:picChg>
      </pc:sldChg>
      <pc:sldChg chg="delSp modTransition modAnim">
        <pc:chgData name="Niranjan Cholendiran" userId="993aedeb-ae52-459d-8c79-f08198f96874" providerId="ADAL" clId="{8DB2114C-5B7D-4A31-BC69-881A0967DD96}" dt="2023-12-18T09:31:51.143" v="14169"/>
        <pc:sldMkLst>
          <pc:docMk/>
          <pc:sldMk cId="496756662" sldId="292"/>
        </pc:sldMkLst>
        <pc:picChg chg="del">
          <ac:chgData name="Niranjan Cholendiran" userId="993aedeb-ae52-459d-8c79-f08198f96874" providerId="ADAL" clId="{8DB2114C-5B7D-4A31-BC69-881A0967DD96}" dt="2023-12-17T03:06:04.552" v="14163"/>
          <ac:picMkLst>
            <pc:docMk/>
            <pc:sldMk cId="496756662" sldId="292"/>
            <ac:picMk id="5" creationId="{4D05FBB6-2321-FD04-819E-1E8938262386}"/>
          </ac:picMkLst>
        </pc:picChg>
      </pc:sldChg>
      <pc:sldChg chg="delSp modTransition modAnim">
        <pc:chgData name="Niranjan Cholendiran" userId="993aedeb-ae52-459d-8c79-f08198f96874" providerId="ADAL" clId="{8DB2114C-5B7D-4A31-BC69-881A0967DD96}" dt="2023-12-18T09:31:54.203" v="14170"/>
        <pc:sldMkLst>
          <pc:docMk/>
          <pc:sldMk cId="4191085287" sldId="293"/>
        </pc:sldMkLst>
        <pc:picChg chg="del">
          <ac:chgData name="Niranjan Cholendiran" userId="993aedeb-ae52-459d-8c79-f08198f96874" providerId="ADAL" clId="{8DB2114C-5B7D-4A31-BC69-881A0967DD96}" dt="2023-12-18T09:31:54.203" v="14170"/>
          <ac:picMkLst>
            <pc:docMk/>
            <pc:sldMk cId="4191085287" sldId="293"/>
            <ac:picMk id="6" creationId="{BD9F07A1-5C18-26A0-4836-BC2BB359ED3D}"/>
          </ac:picMkLst>
        </pc:picChg>
      </pc:sldChg>
    </pc:docChg>
  </pc:docChgLst>
  <pc:docChgLst>
    <pc:chgData name="Saaijeesh Sottalu Naresh" userId="S::saso4785@colorado.edu::b04c841c-4ac1-4551-8f7a-5b8c20d553ae" providerId="AD" clId="Web-{A8E82454-9C53-7A4D-6161-18421D9C34D2}"/>
    <pc:docChg chg="modSld">
      <pc:chgData name="Saaijeesh Sottalu Naresh" userId="S::saso4785@colorado.edu::b04c841c-4ac1-4551-8f7a-5b8c20d553ae" providerId="AD" clId="Web-{A8E82454-9C53-7A4D-6161-18421D9C34D2}" dt="2023-12-16T23:57:01.326" v="48"/>
      <pc:docMkLst>
        <pc:docMk/>
      </pc:docMkLst>
      <pc:sldChg chg="modSp">
        <pc:chgData name="Saaijeesh Sottalu Naresh" userId="S::saso4785@colorado.edu::b04c841c-4ac1-4551-8f7a-5b8c20d553ae" providerId="AD" clId="Web-{A8E82454-9C53-7A4D-6161-18421D9C34D2}" dt="2023-12-16T23:42:47.416" v="39" actId="20577"/>
        <pc:sldMkLst>
          <pc:docMk/>
          <pc:sldMk cId="0" sldId="256"/>
        </pc:sldMkLst>
        <pc:spChg chg="mod">
          <ac:chgData name="Saaijeesh Sottalu Naresh" userId="S::saso4785@colorado.edu::b04c841c-4ac1-4551-8f7a-5b8c20d553ae" providerId="AD" clId="Web-{A8E82454-9C53-7A4D-6161-18421D9C34D2}" dt="2023-12-16T23:42:47.416" v="39" actId="20577"/>
          <ac:spMkLst>
            <pc:docMk/>
            <pc:sldMk cId="0" sldId="256"/>
            <ac:spMk id="135" creationId="{00000000-0000-0000-0000-000000000000}"/>
          </ac:spMkLst>
        </pc:spChg>
      </pc:sldChg>
      <pc:sldChg chg="modNotes">
        <pc:chgData name="Saaijeesh Sottalu Naresh" userId="S::saso4785@colorado.edu::b04c841c-4ac1-4551-8f7a-5b8c20d553ae" providerId="AD" clId="Web-{A8E82454-9C53-7A4D-6161-18421D9C34D2}" dt="2023-12-16T23:57:01.326" v="48"/>
        <pc:sldMkLst>
          <pc:docMk/>
          <pc:sldMk cId="0" sldId="258"/>
        </pc:sldMkLst>
      </pc:sldChg>
      <pc:sldChg chg="delSp">
        <pc:chgData name="Saaijeesh Sottalu Naresh" userId="S::saso4785@colorado.edu::b04c841c-4ac1-4551-8f7a-5b8c20d553ae" providerId="AD" clId="Web-{A8E82454-9C53-7A4D-6161-18421D9C34D2}" dt="2023-12-16T23:45:48.264" v="40"/>
        <pc:sldMkLst>
          <pc:docMk/>
          <pc:sldMk cId="4146234216" sldId="281"/>
        </pc:sldMkLst>
        <pc:spChg chg="del">
          <ac:chgData name="Saaijeesh Sottalu Naresh" userId="S::saso4785@colorado.edu::b04c841c-4ac1-4551-8f7a-5b8c20d553ae" providerId="AD" clId="Web-{A8E82454-9C53-7A4D-6161-18421D9C34D2}" dt="2023-12-16T23:45:48.264" v="40"/>
          <ac:spMkLst>
            <pc:docMk/>
            <pc:sldMk cId="4146234216" sldId="281"/>
            <ac:spMk id="2" creationId="{86BB7495-93C2-4401-68C8-FFB51AE66F87}"/>
          </ac:spMkLst>
        </pc:spChg>
      </pc:sldChg>
      <pc:sldChg chg="modNotes">
        <pc:chgData name="Saaijeesh Sottalu Naresh" userId="S::saso4785@colorado.edu::b04c841c-4ac1-4551-8f7a-5b8c20d553ae" providerId="AD" clId="Web-{A8E82454-9C53-7A4D-6161-18421D9C34D2}" dt="2023-12-16T21:49:59.036" v="5"/>
        <pc:sldMkLst>
          <pc:docMk/>
          <pc:sldMk cId="2707260190" sldId="282"/>
        </pc:sldMkLst>
      </pc:sldChg>
      <pc:sldChg chg="modNotes">
        <pc:chgData name="Saaijeesh Sottalu Naresh" userId="S::saso4785@colorado.edu::b04c841c-4ac1-4551-8f7a-5b8c20d553ae" providerId="AD" clId="Web-{A8E82454-9C53-7A4D-6161-18421D9C34D2}" dt="2023-12-16T21:54:47.467" v="8"/>
        <pc:sldMkLst>
          <pc:docMk/>
          <pc:sldMk cId="1797407587" sldId="28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oloradoedu-my.sharepoint.com/personal/nich7312_colorado_edu/Documents/01.%20Study/03.%20CUB%20Courses/01.%20Undergoing%20Courses/02.%20STAT%205000-%20Statistical%20Methods%20&amp;%20Applications%20I/02.%20Project/CU_Boulder_Applicant_Data%20pivo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oloradoedu-my.sharepoint.com/personal/nich7312_colorado_edu/Documents/01.%20Study/03.%20CUB%20Courses/01.%20Undergoing%20Courses/02.%20STAT%205000-%20Statistical%20Methods%20&amp;%20Applications%20I/02.%20Project/CU_Boulder_Applicant_Data%20pivot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[CU_Boulder_Applicant_Data pivot.xlsx]Sheet4!PivotTable7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latin typeface="Montserrat" panose="00000500000000000000" pitchFamily="2" charset="0"/>
              </a:rPr>
              <a:t>Admittance ratio split by residency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Sheet4!$N$10:$N$11</c:f>
              <c:strCache>
                <c:ptCount val="1"/>
                <c:pt idx="0">
                  <c:v>Non-Resident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Sheet4!$M$12:$M$25</c:f>
              <c:strCache>
                <c:ptCount val="1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  <c:pt idx="12">
                  <c:v>2023</c:v>
                </c:pt>
              </c:strCache>
            </c:strRef>
          </c:cat>
          <c:val>
            <c:numRef>
              <c:f>Sheet4!$N$12:$N$25</c:f>
              <c:numCache>
                <c:formatCode>0%</c:formatCode>
                <c:ptCount val="13"/>
                <c:pt idx="0">
                  <c:v>0.39110889110889113</c:v>
                </c:pt>
                <c:pt idx="1">
                  <c:v>0.37638376383763839</c:v>
                </c:pt>
                <c:pt idx="2">
                  <c:v>0.3489177489177489</c:v>
                </c:pt>
                <c:pt idx="3">
                  <c:v>0.36249186021271979</c:v>
                </c:pt>
                <c:pt idx="4">
                  <c:v>0.38458350600911728</c:v>
                </c:pt>
                <c:pt idx="5">
                  <c:v>0.41019561351511558</c:v>
                </c:pt>
                <c:pt idx="6">
                  <c:v>0.4452200891991468</c:v>
                </c:pt>
                <c:pt idx="7">
                  <c:v>0.48181991243099181</c:v>
                </c:pt>
                <c:pt idx="8">
                  <c:v>0.50148016577856724</c:v>
                </c:pt>
                <c:pt idx="9">
                  <c:v>0.50486014679627056</c:v>
                </c:pt>
                <c:pt idx="10">
                  <c:v>0.56115309263923874</c:v>
                </c:pt>
                <c:pt idx="11">
                  <c:v>0.4676340694006309</c:v>
                </c:pt>
                <c:pt idx="12">
                  <c:v>0.50051538801354734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BE-4F71-89D9-AE06CFC825CE}"/>
            </c:ext>
          </c:extLst>
        </c:ser>
        <c:ser>
          <c:idx val="1"/>
          <c:order val="1"/>
          <c:tx>
            <c:strRef>
              <c:f>Sheet4!$O$10:$O$11</c:f>
              <c:strCache>
                <c:ptCount val="1"/>
                <c:pt idx="0">
                  <c:v>Resident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Sheet4!$M$12:$M$25</c:f>
              <c:strCache>
                <c:ptCount val="1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  <c:pt idx="12">
                  <c:v>2023</c:v>
                </c:pt>
              </c:strCache>
            </c:strRef>
          </c:cat>
          <c:val>
            <c:numRef>
              <c:f>Sheet4!$O$12:$O$25</c:f>
              <c:numCache>
                <c:formatCode>0%</c:formatCode>
                <c:ptCount val="13"/>
                <c:pt idx="0">
                  <c:v>0.9231950844854071</c:v>
                </c:pt>
                <c:pt idx="1">
                  <c:v>0.6717557251908397</c:v>
                </c:pt>
                <c:pt idx="2">
                  <c:v>0.62709966405375139</c:v>
                </c:pt>
                <c:pt idx="3">
                  <c:v>0.70701357466063353</c:v>
                </c:pt>
                <c:pt idx="4">
                  <c:v>0.71621621621621623</c:v>
                </c:pt>
                <c:pt idx="5">
                  <c:v>0.71085714285714285</c:v>
                </c:pt>
                <c:pt idx="6">
                  <c:v>0.77801958650707292</c:v>
                </c:pt>
                <c:pt idx="7">
                  <c:v>0.75441547518923469</c:v>
                </c:pt>
                <c:pt idx="8">
                  <c:v>0.77777777777777779</c:v>
                </c:pt>
                <c:pt idx="9">
                  <c:v>0.8007518796992481</c:v>
                </c:pt>
                <c:pt idx="10">
                  <c:v>0.77090653548840482</c:v>
                </c:pt>
                <c:pt idx="11">
                  <c:v>0.73630831643002026</c:v>
                </c:pt>
                <c:pt idx="12">
                  <c:v>0.78585086042065011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BE-4F71-89D9-AE06CFC82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0840991"/>
        <c:axId val="541964463"/>
      </c:lineChart>
      <c:catAx>
        <c:axId val="1180840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41964463"/>
        <c:crosses val="autoZero"/>
        <c:auto val="1"/>
        <c:lblAlgn val="ctr"/>
        <c:lblOffset val="100"/>
        <c:noMultiLvlLbl val="0"/>
      </c:catAx>
      <c:valAx>
        <c:axId val="541964463"/>
        <c:scaling>
          <c:orientation val="minMax"/>
          <c:min val="0.2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180840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[CU_Boulder_Applicant_Data pivot.xlsx]Sheet4!PivotTable7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latin typeface="Montserrat" panose="00000500000000000000" pitchFamily="2" charset="0"/>
              </a:rPr>
              <a:t>Admittance ratio split by residency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Sheet4!$N$10:$N$11</c:f>
              <c:strCache>
                <c:ptCount val="1"/>
                <c:pt idx="0">
                  <c:v>Non-Resident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Sheet4!$M$12:$M$25</c:f>
              <c:strCache>
                <c:ptCount val="1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  <c:pt idx="12">
                  <c:v>2023</c:v>
                </c:pt>
              </c:strCache>
            </c:strRef>
          </c:cat>
          <c:val>
            <c:numRef>
              <c:f>Sheet4!$N$12:$N$25</c:f>
              <c:numCache>
                <c:formatCode>0%</c:formatCode>
                <c:ptCount val="13"/>
                <c:pt idx="0">
                  <c:v>0.39110889110889113</c:v>
                </c:pt>
                <c:pt idx="1">
                  <c:v>0.37638376383763839</c:v>
                </c:pt>
                <c:pt idx="2">
                  <c:v>0.3489177489177489</c:v>
                </c:pt>
                <c:pt idx="3">
                  <c:v>0.36249186021271979</c:v>
                </c:pt>
                <c:pt idx="4">
                  <c:v>0.38458350600911728</c:v>
                </c:pt>
                <c:pt idx="5">
                  <c:v>0.41019561351511558</c:v>
                </c:pt>
                <c:pt idx="6">
                  <c:v>0.4452200891991468</c:v>
                </c:pt>
                <c:pt idx="7">
                  <c:v>0.48181991243099181</c:v>
                </c:pt>
                <c:pt idx="8">
                  <c:v>0.50148016577856724</c:v>
                </c:pt>
                <c:pt idx="9">
                  <c:v>0.50486014679627056</c:v>
                </c:pt>
                <c:pt idx="10">
                  <c:v>0.56115309263923874</c:v>
                </c:pt>
                <c:pt idx="11">
                  <c:v>0.4676340694006309</c:v>
                </c:pt>
                <c:pt idx="12">
                  <c:v>0.50051538801354734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BE-4F71-89D9-AE06CFC825CE}"/>
            </c:ext>
          </c:extLst>
        </c:ser>
        <c:ser>
          <c:idx val="1"/>
          <c:order val="1"/>
          <c:tx>
            <c:strRef>
              <c:f>Sheet4!$O$10:$O$11</c:f>
              <c:strCache>
                <c:ptCount val="1"/>
                <c:pt idx="0">
                  <c:v>Resident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Sheet4!$M$12:$M$25</c:f>
              <c:strCache>
                <c:ptCount val="1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  <c:pt idx="12">
                  <c:v>2023</c:v>
                </c:pt>
              </c:strCache>
            </c:strRef>
          </c:cat>
          <c:val>
            <c:numRef>
              <c:f>Sheet4!$O$12:$O$25</c:f>
              <c:numCache>
                <c:formatCode>0%</c:formatCode>
                <c:ptCount val="13"/>
                <c:pt idx="0">
                  <c:v>0.9231950844854071</c:v>
                </c:pt>
                <c:pt idx="1">
                  <c:v>0.6717557251908397</c:v>
                </c:pt>
                <c:pt idx="2">
                  <c:v>0.62709966405375139</c:v>
                </c:pt>
                <c:pt idx="3">
                  <c:v>0.70701357466063353</c:v>
                </c:pt>
                <c:pt idx="4">
                  <c:v>0.71621621621621623</c:v>
                </c:pt>
                <c:pt idx="5">
                  <c:v>0.71085714285714285</c:v>
                </c:pt>
                <c:pt idx="6">
                  <c:v>0.77801958650707292</c:v>
                </c:pt>
                <c:pt idx="7">
                  <c:v>0.75441547518923469</c:v>
                </c:pt>
                <c:pt idx="8">
                  <c:v>0.77777777777777779</c:v>
                </c:pt>
                <c:pt idx="9">
                  <c:v>0.8007518796992481</c:v>
                </c:pt>
                <c:pt idx="10">
                  <c:v>0.77090653548840482</c:v>
                </c:pt>
                <c:pt idx="11">
                  <c:v>0.73630831643002026</c:v>
                </c:pt>
                <c:pt idx="12">
                  <c:v>0.78585086042065011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BE-4F71-89D9-AE06CFC82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0840991"/>
        <c:axId val="541964463"/>
      </c:lineChart>
      <c:catAx>
        <c:axId val="1180840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41964463"/>
        <c:crosses val="autoZero"/>
        <c:auto val="1"/>
        <c:lblAlgn val="ctr"/>
        <c:lblOffset val="100"/>
        <c:noMultiLvlLbl val="0"/>
      </c:catAx>
      <c:valAx>
        <c:axId val="541964463"/>
        <c:scaling>
          <c:orientation val="minMax"/>
          <c:min val="0.2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180840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0.12254</cdr:x>
      <cdr:y>0.36351</cdr:y>
    </cdr:from>
    <cdr:to>
      <cdr:x>0.94151</cdr:x>
      <cdr:y>0.36351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B4ACEBD-90B6-FB04-0224-421DA1EFEA72}"/>
            </a:ext>
          </a:extLst>
        </cdr:cNvPr>
        <cdr:cNvCxnSpPr/>
      </cdr:nvCxnSpPr>
      <cdr:spPr>
        <a:xfrm xmlns:a="http://schemas.openxmlformats.org/drawingml/2006/main">
          <a:off x="601980" y="932329"/>
          <a:ext cx="4023360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EECE1A"/>
          </a:solidFill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0.12047</cdr:x>
      <cdr:y>0.59425</cdr:y>
    </cdr:from>
    <cdr:to>
      <cdr:x>0.93945</cdr:x>
      <cdr:y>0.59425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9BF6297B-4C36-0D3C-F2E2-74BFCEAAF0E6}"/>
            </a:ext>
          </a:extLst>
        </cdr:cNvPr>
        <cdr:cNvCxnSpPr/>
      </cdr:nvCxnSpPr>
      <cdr:spPr>
        <a:xfrm xmlns:a="http://schemas.openxmlformats.org/drawingml/2006/main">
          <a:off x="591820" y="1524149"/>
          <a:ext cx="4023360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145AC"/>
          </a:solidFill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0.12254</cdr:x>
      <cdr:y>0.36351</cdr:y>
    </cdr:from>
    <cdr:to>
      <cdr:x>0.94151</cdr:x>
      <cdr:y>0.36351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B4ACEBD-90B6-FB04-0224-421DA1EFEA72}"/>
            </a:ext>
          </a:extLst>
        </cdr:cNvPr>
        <cdr:cNvCxnSpPr/>
      </cdr:nvCxnSpPr>
      <cdr:spPr>
        <a:xfrm xmlns:a="http://schemas.openxmlformats.org/drawingml/2006/main">
          <a:off x="601980" y="932329"/>
          <a:ext cx="4023360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EECE1A"/>
          </a:solidFill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0.12047</cdr:x>
      <cdr:y>0.59425</cdr:y>
    </cdr:from>
    <cdr:to>
      <cdr:x>0.93945</cdr:x>
      <cdr:y>0.59425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9BF6297B-4C36-0D3C-F2E2-74BFCEAAF0E6}"/>
            </a:ext>
          </a:extLst>
        </cdr:cNvPr>
        <cdr:cNvCxnSpPr/>
      </cdr:nvCxnSpPr>
      <cdr:spPr>
        <a:xfrm xmlns:a="http://schemas.openxmlformats.org/drawingml/2006/main">
          <a:off x="591820" y="1524149"/>
          <a:ext cx="4023360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145AC"/>
          </a:solidFill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Hi everyone,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It is with great pleasure that I share our research "unearthing the patterns inside CU's graduate admission process" for the course STAT 5000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Introducing the team : I'm </a:t>
            </a:r>
            <a:r>
              <a:rPr lang="en-US" err="1"/>
              <a:t>santhosh</a:t>
            </a:r>
            <a:r>
              <a:rPr lang="en-US"/>
              <a:t>,  blah. So we will move on to the agenda of our presentation.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7a2cce8a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7a2cce8a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77a2cce8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77a2cce8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IN"/>
              <a:t>Next EDA, we have is regarding the influence of standardized test scores on admittance ratio.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IN"/>
              <a:t>Those test </a:t>
            </a:r>
            <a:r>
              <a:rPr lang="en-IN" err="1"/>
              <a:t>socres</a:t>
            </a:r>
            <a:r>
              <a:rPr lang="en-IN"/>
              <a:t> are either GRE/ GMAT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IN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The first chart indicates the ratio of applicants who submitted and not submitted standardizes test scores along with their application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If you look at the trend, until 2020 almost 70% of </a:t>
            </a:r>
            <a:r>
              <a:rPr lang="en-IN" err="1"/>
              <a:t>of</a:t>
            </a:r>
            <a:r>
              <a:rPr lang="en-IN"/>
              <a:t> the applicants submitted their test scores, but after 2020 the number went down drastically to just 13% in 2023.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Why did this happen?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Mainly because CU and most universities in the U.S. made test scores optional.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Now the question is, did test scores influence the admission result post covid?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Look at the second graph which is the admittance rate of </a:t>
            </a:r>
            <a:r>
              <a:rPr lang="en-IN" err="1"/>
              <a:t>of</a:t>
            </a:r>
            <a:r>
              <a:rPr lang="en-IN"/>
              <a:t> those applications that were submitted with test scores. Surprisingly, post covid- 58% of applications that were received with test scores were admitted but the ratio was only 44%.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That indicates Test Scores still have an influence- atleast in CU boulder. </a:t>
            </a:r>
          </a:p>
        </p:txBody>
      </p:sp>
    </p:spTree>
    <p:extLst>
      <p:ext uri="{BB962C8B-B14F-4D97-AF65-F5344CB8AC3E}">
        <p14:creationId xmlns:p14="http://schemas.microsoft.com/office/powerpoint/2010/main" val="3591634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77a2cce8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77a2cce8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/>
              <a:t>Next comes the big question: Is this trend of test scores having higher impact post covid only in CU Boulder?  Or is common in the entire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3525324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77a2cce8a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77a2cce8a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/>
              <a:t>Let’s check that through a two-sample hypothesis test.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hypothesis we have is that “</a:t>
            </a:r>
            <a:r>
              <a:rPr lang="en-IN">
                <a:solidFill>
                  <a:schemeClr val="dk1"/>
                </a:solidFill>
              </a:rPr>
              <a:t>Ratio of applicants admitted with test scores has increased nationwide post-covid”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Population we are going to estimate: Entire U.S. data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2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Samples we have is CU boulder admission data pre and post covid.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They have proportions 0.44 and 0.59 as we saw in the previous slides. Both have a huge sample sizes, 35k and 5k records, so it is safe to assume that sample proportions will follow normal distribution (according to CLT).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70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The null hypothesis in this case is population proportions P1 &gt;= P2 and alternate is P1&lt; P2.</a:t>
            </a:r>
          </a:p>
        </p:txBody>
      </p:sp>
    </p:spTree>
    <p:extLst>
      <p:ext uri="{BB962C8B-B14F-4D97-AF65-F5344CB8AC3E}">
        <p14:creationId xmlns:p14="http://schemas.microsoft.com/office/powerpoint/2010/main" val="18780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By setting the level of significance as 0.5%, we get a confidence interval  for the difference in sample proportions as less than -0.14. So, it is very rare (let’s say less than 5% chance) that the difference in population proportions be zero.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So, we can reject the null hypothesis.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50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This shows the admittance ratio has increased for those who submit test scores post-covid.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/>
            </a:br>
            <a:r>
              <a:rPr lang="en-IN"/>
              <a:t>But c</a:t>
            </a:r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an we conclude that post-COVID, universities made test scores optional but show a preference for applicants who choose to submit them?</a:t>
            </a: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- Not really, though it looks like that from the data presented, it might be just the overall profile of applicants who voluntarily submitted though it wasn’t mandatory, might have had a </a:t>
            </a:r>
            <a:r>
              <a:rPr lang="en-IN" err="1">
                <a:solidFill>
                  <a:schemeClr val="dk1"/>
                </a:solidFill>
              </a:rPr>
              <a:t>beter</a:t>
            </a:r>
            <a:r>
              <a:rPr lang="en-IN">
                <a:solidFill>
                  <a:schemeClr val="dk1"/>
                </a:solidFill>
              </a:rPr>
              <a:t> profile overall (like better SOP, LOR, Resume, or GPA).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- So, we can conclude that test scores still have an influence but it is not the only decider.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That’s the end of this hypothesis test, we also found an other interesting insight that’ll be covered by Saaijeesh and he’ll wrap up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25406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77a2cce8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77a2cce8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next analysis is similar to the previous ones, but here we are going to compare the admittance ratio of residence vs non-residence.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There’s a very common belief that, master admittance ratio for non-residence will be high due to various reasons, 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Non-residence often pay high </a:t>
            </a:r>
            <a:r>
              <a:rPr lang="en-US" err="1"/>
              <a:t>tution</a:t>
            </a:r>
            <a:r>
              <a:rPr lang="en-US"/>
              <a:t> fee than residence.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To increase diversity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Enhance the reputation and ranking on a global scale.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And more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/>
          </a:p>
          <a:p>
            <a:pPr marL="0" indent="0">
              <a:buNone/>
            </a:pPr>
            <a:r>
              <a:rPr lang="en-US"/>
              <a:t>But CU Boulder’s admission data (on the right) indicates the opposite:</a:t>
            </a:r>
            <a:br>
              <a:rPr lang="en-US"/>
            </a:br>
            <a:br>
              <a:rPr lang="en-US"/>
            </a:br>
            <a:r>
              <a:rPr lang="en-US"/>
              <a:t>1. Since, 2011, on an average 45% of the non-residence were admitted, however the number is drastically high </a:t>
            </a:r>
            <a:r>
              <a:rPr lang="en-US" err="1"/>
              <a:t>upto</a:t>
            </a:r>
            <a:r>
              <a:rPr lang="en-US"/>
              <a:t> 75% for residence.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I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Hence, in CU boulder it is not the trend to accept more non-residence, but it’s the opposite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640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77a2cce8a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77a2cce8a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This the gist of our presentation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We will start with problem statement and research overview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Followed by the dataset understanding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Performing the EDA to find the </a:t>
            </a:r>
            <a:br>
              <a:rPr lang="en-US"/>
            </a:br>
            <a:r>
              <a:rPr lang="en-US"/>
              <a:t>trend of applicant </a:t>
            </a:r>
          </a:p>
          <a:p>
            <a:pPr marL="0" indent="0">
              <a:buNone/>
            </a:pPr>
            <a:r>
              <a:rPr lang="en-US"/>
              <a:t>Course popularity at CU</a:t>
            </a:r>
          </a:p>
          <a:p>
            <a:pPr marL="0" indent="0">
              <a:buNone/>
            </a:pPr>
            <a:r>
              <a:rPr lang="en-US"/>
              <a:t>Influence of standardized test scores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77a2cce8a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77a2cce8a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can we conclude that this trend is only applicable in CU Boulder? Or the entire United States?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- Let’s find out using a 2 sample hypothesis test.</a:t>
            </a:r>
          </a:p>
        </p:txBody>
      </p:sp>
    </p:spTree>
    <p:extLst>
      <p:ext uri="{BB962C8B-B14F-4D97-AF65-F5344CB8AC3E}">
        <p14:creationId xmlns:p14="http://schemas.microsoft.com/office/powerpoint/2010/main" val="4128955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the hypothesis is “</a:t>
            </a:r>
            <a:r>
              <a:rPr lang="en-IN">
                <a:solidFill>
                  <a:schemeClr val="dk1"/>
                </a:solidFill>
              </a:rPr>
              <a:t>Residents are accepted more in the U.S. universities more than non-residents”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 to previous test the population we are going to estimate is the entire U.S. admission </a:t>
            </a:r>
          </a:p>
        </p:txBody>
      </p:sp>
    </p:spTree>
    <p:extLst>
      <p:ext uri="{BB962C8B-B14F-4D97-AF65-F5344CB8AC3E}">
        <p14:creationId xmlns:p14="http://schemas.microsoft.com/office/powerpoint/2010/main" val="1314890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and the sample we have is CU Boulder’s admission.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</a:t>
            </a:r>
            <a:r>
              <a:rPr lang="en-IN">
                <a:solidFill>
                  <a:schemeClr val="dk1"/>
                </a:solidFill>
              </a:rPr>
              <a:t>the proportion of resident’s admission is 75% and non-resident’s is 45% as we saw in the previous slide.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Both have a huge sample sizes of 13k and 69k records, so it is safe to assume that sample proportions will follow normal distribution (according to CLT).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82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The null hypothesis in this case is population proportions P1 &lt;= P2 and alternate is P1&gt; P2.</a:t>
            </a:r>
          </a:p>
        </p:txBody>
      </p:sp>
    </p:spTree>
    <p:extLst>
      <p:ext uri="{BB962C8B-B14F-4D97-AF65-F5344CB8AC3E}">
        <p14:creationId xmlns:p14="http://schemas.microsoft.com/office/powerpoint/2010/main" val="3253282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IN">
                <a:solidFill>
                  <a:schemeClr val="dk1"/>
                </a:solidFill>
              </a:rPr>
              <a:t>By setting the level of significance as 5%, we get a confidence interval  for the difference in sample proportions as greater than 0.29. So, it is very rare (let’s say less than 5% chance) that the difference in population proportions be zero.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IN">
                <a:solidFill>
                  <a:schemeClr val="dk1"/>
                </a:solidFill>
              </a:rPr>
              <a:t>So, we can reject the null hypothesis. </a:t>
            </a:r>
          </a:p>
        </p:txBody>
      </p:sp>
    </p:spTree>
    <p:extLst>
      <p:ext uri="{BB962C8B-B14F-4D97-AF65-F5344CB8AC3E}">
        <p14:creationId xmlns:p14="http://schemas.microsoft.com/office/powerpoint/2010/main" val="1057265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This shows the admittance ratio is higher for residence than non-residence in the U.S..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So, our common assumption that non-residence getting more admission due to the factors we discussed is not true.</a:t>
            </a:r>
          </a:p>
        </p:txBody>
      </p:sp>
    </p:spTree>
    <p:extLst>
      <p:ext uri="{BB962C8B-B14F-4D97-AF65-F5344CB8AC3E}">
        <p14:creationId xmlns:p14="http://schemas.microsoft.com/office/powerpoint/2010/main" val="4043081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77a2cce8a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77a2cce8a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>
                <a:solidFill>
                  <a:schemeClr val="dk1"/>
                </a:solidFill>
              </a:rPr>
              <a:t>Now, we have come to the conclusion of the presentation and these are the main take aways from our analysis:</a:t>
            </a:r>
          </a:p>
        </p:txBody>
      </p:sp>
    </p:spTree>
    <p:extLst>
      <p:ext uri="{BB962C8B-B14F-4D97-AF65-F5344CB8AC3E}">
        <p14:creationId xmlns:p14="http://schemas.microsoft.com/office/powerpoint/2010/main" val="1787681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7a2cce8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7a2cce8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IN"/>
              <a:t>1. The trend of masters applicants has increased by 53% in 2023 from 2011.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IN"/>
              <a:t>2. CS, DS ECE and AER are the popular courses at CU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IN"/>
              <a:t>3. Standardized test scores have an influence in the admission post-covid not just in CU but the entire U.S.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IN"/>
              <a:t>4. Admittance ratio of residents are more than non-residents not just in CU but the entire U.S.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7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77a2cce8a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77a2cce8a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/>
              <a:t>Our research started with a question, </a:t>
            </a:r>
            <a:endParaRPr lang="en-US"/>
          </a:p>
          <a:p>
            <a:pPr marL="0" indent="0">
              <a:buNone/>
            </a:pPr>
            <a:r>
              <a:rPr lang="en-IN"/>
              <a:t>to derive the insights about the master's degree admission by </a:t>
            </a:r>
            <a:r>
              <a:rPr lang="en-IN" err="1"/>
              <a:t>analyzing</a:t>
            </a:r>
            <a:r>
              <a:rPr lang="en-IN"/>
              <a:t> the admission data</a:t>
            </a:r>
            <a:br>
              <a:rPr lang="en-IN"/>
            </a:br>
            <a:r>
              <a:rPr lang="en-IN"/>
              <a:t>Where we have tried to answer the following key questions like </a:t>
            </a:r>
          </a:p>
          <a:p>
            <a:pPr marL="285750" indent="-285750">
              <a:lnSpc>
                <a:spcPct val="150000"/>
              </a:lnSpc>
              <a:buFont typeface="Wingdings,Sans-Serif"/>
              <a:buChar char="Ø"/>
            </a:pPr>
            <a:r>
              <a:rPr lang="en-US"/>
              <a:t>Is there a consistent increase in master's degree applicants over time?</a:t>
            </a:r>
          </a:p>
          <a:p>
            <a:pPr marL="285750" indent="-285750">
              <a:lnSpc>
                <a:spcPct val="150000"/>
              </a:lnSpc>
              <a:buFont typeface="Wingdings,Sans-Serif"/>
              <a:buChar char="Ø"/>
            </a:pPr>
            <a:r>
              <a:rPr lang="en-US"/>
              <a:t>What are the predominant master's courses attracting applicants in the U.S.?</a:t>
            </a:r>
          </a:p>
          <a:p>
            <a:pPr marL="285750" indent="-285750">
              <a:lnSpc>
                <a:spcPct val="150000"/>
              </a:lnSpc>
              <a:buFont typeface="Wingdings,Sans-Serif"/>
              <a:buChar char="Ø"/>
            </a:pPr>
            <a:r>
              <a:rPr lang="en-US"/>
              <a:t>Has the significance of standardized test scores in admissions changed post-Covid?</a:t>
            </a:r>
          </a:p>
          <a:p>
            <a:pPr marL="285750" indent="-285750">
              <a:lnSpc>
                <a:spcPct val="150000"/>
              </a:lnSpc>
              <a:buFont typeface="Wingdings,Sans-Serif"/>
              <a:buChar char="Ø"/>
            </a:pPr>
            <a:r>
              <a:rPr lang="en-US"/>
              <a:t>Is there a noticeable difference in admission ratios between resident and non-resident applicants?</a:t>
            </a:r>
          </a:p>
          <a:p>
            <a:pPr marL="0" indent="0">
              <a:buNone/>
            </a:pPr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E9B4B1CF-7476-B40B-FDFF-BE72CC77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77a2cce8a_0_454:notes">
            <a:extLst>
              <a:ext uri="{FF2B5EF4-FFF2-40B4-BE49-F238E27FC236}">
                <a16:creationId xmlns:a16="http://schemas.microsoft.com/office/drawing/2014/main" id="{E39A401A-36A7-DC76-014B-DDF3451A3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77a2cce8a_0_454:notes">
            <a:extLst>
              <a:ext uri="{FF2B5EF4-FFF2-40B4-BE49-F238E27FC236}">
                <a16:creationId xmlns:a16="http://schemas.microsoft.com/office/drawing/2014/main" id="{B05BCAC5-A55E-7FAF-25BA-E803402C6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IN"/>
          </a:p>
          <a:p>
            <a:pPr marL="0" indent="0">
              <a:buNone/>
              <a:defRPr/>
            </a:pPr>
            <a:r>
              <a:rPr lang="en-IN"/>
              <a:t>We started by </a:t>
            </a:r>
            <a:r>
              <a:rPr lang="en-IN" err="1"/>
              <a:t>analyzing</a:t>
            </a:r>
            <a:r>
              <a:rPr lang="en-IN"/>
              <a:t> the admission data using EDA,</a:t>
            </a:r>
          </a:p>
          <a:p>
            <a:pPr marL="0" indent="0">
              <a:buNone/>
              <a:defRPr/>
            </a:pPr>
            <a:endParaRPr lang="en-IN"/>
          </a:p>
          <a:p>
            <a:pPr marL="0" indent="0">
              <a:buNone/>
              <a:defRPr/>
            </a:pPr>
            <a:r>
              <a:rPr lang="en-IN"/>
              <a:t>With which we framed some of the hypothesis as we saw in our problem statement.</a:t>
            </a:r>
          </a:p>
          <a:p>
            <a:pPr marL="0" indent="0">
              <a:buNone/>
              <a:defRPr/>
            </a:pPr>
            <a:endParaRPr lang="en-IN"/>
          </a:p>
          <a:p>
            <a:pPr marL="0" indent="0">
              <a:buNone/>
              <a:defRPr/>
            </a:pPr>
            <a:r>
              <a:rPr lang="en-IN"/>
              <a:t>We have used statistical test to test out </a:t>
            </a:r>
            <a:r>
              <a:rPr lang="en-IN" err="1"/>
              <a:t>aswell</a:t>
            </a:r>
            <a:r>
              <a:rPr lang="en-IN"/>
              <a:t>.</a:t>
            </a:r>
          </a:p>
          <a:p>
            <a:pPr marL="0" indent="0">
              <a:buNone/>
              <a:defRPr/>
            </a:pPr>
            <a:endParaRPr lang="en-IN"/>
          </a:p>
          <a:p>
            <a:pPr marL="0" indent="0">
              <a:buNone/>
              <a:defRPr/>
            </a:pPr>
            <a:r>
              <a:rPr lang="en-IN"/>
              <a:t>So, this could be very </a:t>
            </a:r>
            <a:r>
              <a:rPr lang="en-IN" err="1"/>
              <a:t>usefull</a:t>
            </a:r>
            <a:r>
              <a:rPr lang="en-IN"/>
              <a:t> for the universities to provide more </a:t>
            </a:r>
            <a:r>
              <a:rPr lang="en-IN" err="1"/>
              <a:t>indemand</a:t>
            </a:r>
            <a:r>
              <a:rPr lang="en-IN"/>
              <a:t> courses and helps the student in choosing courses that aligns with their preference which has high demand in the market.</a:t>
            </a:r>
          </a:p>
        </p:txBody>
      </p:sp>
    </p:spTree>
    <p:extLst>
      <p:ext uri="{BB962C8B-B14F-4D97-AF65-F5344CB8AC3E}">
        <p14:creationId xmlns:p14="http://schemas.microsoft.com/office/powerpoint/2010/main" val="73779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77a2cce8a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77a2cce8a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77a2cce8a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77a2cce8a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We will talk about the dataset -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 we got this data from office of analytics at CU Tableau Dashboard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Since our research focuses on masters data wee have filtered only for masters applicants over the period 2011 to 2023.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Also, there might be an possible bias  in our EDA towards international applicants because the ratio of international 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1597D467-3A8A-5ACA-261E-444D8A08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77a2cce8a_0_462:notes">
            <a:extLst>
              <a:ext uri="{FF2B5EF4-FFF2-40B4-BE49-F238E27FC236}">
                <a16:creationId xmlns:a16="http://schemas.microsoft.com/office/drawing/2014/main" id="{A6125240-C085-E6F6-DD2F-007A530CEE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77a2cce8a_0_462:notes">
            <a:extLst>
              <a:ext uri="{FF2B5EF4-FFF2-40B4-BE49-F238E27FC236}">
                <a16:creationId xmlns:a16="http://schemas.microsoft.com/office/drawing/2014/main" id="{46CD426C-AFF3-9CE6-016B-A2DCD6E1C4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947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77a2cce8a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77a2cce8a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77a2cce8a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77a2cce8a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2119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Unearthing the patterns inside CU’s Graduate Admission Process</a:t>
            </a:r>
            <a:endParaRPr sz="268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748258" y="3700234"/>
            <a:ext cx="3035969" cy="10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Santhosh Pattamudu Manoharan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>
                <a:latin typeface="Arial"/>
                <a:cs typeface="Arial"/>
              </a:rPr>
              <a:t>Abiram Vyas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" sz="1400"/>
              <a:t>Niranjan </a:t>
            </a:r>
            <a:r>
              <a:rPr lang="en" sz="1400" err="1"/>
              <a:t>Cholendiran</a:t>
            </a:r>
            <a:endParaRPr lang="en" err="1"/>
          </a:p>
          <a:p>
            <a:pPr marL="285750" indent="-285750">
              <a:buFont typeface="Arial"/>
              <a:buChar char="•"/>
            </a:pPr>
            <a:r>
              <a:rPr lang="en" err="1"/>
              <a:t>Saaijeesh</a:t>
            </a:r>
            <a:r>
              <a:rPr lang="en"/>
              <a:t> </a:t>
            </a:r>
            <a:r>
              <a:rPr lang="en" err="1"/>
              <a:t>Sottalu</a:t>
            </a:r>
            <a:r>
              <a:rPr lang="en"/>
              <a:t> Naresh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has been a constant up-trend in the number of applicants over the last 10 years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Trend of Applicants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4050"/>
            <a:ext cx="3862112" cy="23828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00" y="1384050"/>
            <a:ext cx="3862100" cy="238287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76" name="Google Shape;176;p19"/>
          <p:cNvSpPr/>
          <p:nvPr/>
        </p:nvSpPr>
        <p:spPr>
          <a:xfrm>
            <a:off x="152400" y="3848850"/>
            <a:ext cx="8539200" cy="24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Findings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152400" y="4098450"/>
            <a:ext cx="8539200" cy="7953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3130" y="4045947"/>
            <a:ext cx="8688949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Over the last 10 years, there has been a constant increase in the number of applicants at CU Boulder</a:t>
            </a:r>
            <a:endParaRPr lang="en-US" sz="1000">
              <a:solidFill>
                <a:schemeClr val="lt1"/>
              </a:solidFill>
              <a:latin typeface="Lato"/>
              <a:ea typeface="Lato"/>
              <a:cs typeface="Lato"/>
            </a:endParaRPr>
          </a:p>
          <a:p>
            <a:pPr marL="457200" indent="-292100" algn="just"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admitted and enrolled ratio have contrasting trends. Though the admitted ratio is on the rise, the enrolled ratio is having a negative trend </a:t>
            </a: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has been a dip in the number of applicants in 2023. This could be due to various macroeconomic factors such as recessions, war in Europe , etc.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2023, Computer Science and Data Science are the most sought after courses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Course Popularity at CU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5714622" cy="35308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86" name="Google Shape;186;p20"/>
          <p:cNvSpPr/>
          <p:nvPr/>
        </p:nvSpPr>
        <p:spPr>
          <a:xfrm>
            <a:off x="6371950" y="1976025"/>
            <a:ext cx="2566800" cy="24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Findings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371950" y="2225625"/>
            <a:ext cx="2566800" cy="17295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6212175" y="2212200"/>
            <a:ext cx="2676600" cy="1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Computer Science and Data Science remain the popular courses at CU despite Data Science being launched only in 2021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 of a total of around 73 majors, 10 majors contribute to around 64% of the applicants, of which, Computer Science, Data Science and Electrical Engineering contributed 35%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Applicants submitting their standardized scores have a higher chance of obtaining an admit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Influence of test scores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74" y="1380538"/>
            <a:ext cx="3865476" cy="238242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7" name="Google Shape;197;p21"/>
          <p:cNvSpPr/>
          <p:nvPr/>
        </p:nvSpPr>
        <p:spPr>
          <a:xfrm>
            <a:off x="154975" y="3848850"/>
            <a:ext cx="8539200" cy="24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Findings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154975" y="4098450"/>
            <a:ext cx="8539200" cy="7953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47472" y="4124775"/>
            <a:ext cx="84771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Proportion of applicants with standardized scores remained around the 70% mark until 2020 post which it has reduced drastically to be almost closer to 15%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Applicants who chose to submit a standardized test score witnessed a higher acceptance ratio. It can be derived that students currently prefer not to submit their standardized test scores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 descr="A pie chart of a test score&#10;&#10;Description automatically generated">
            <a:extLst>
              <a:ext uri="{FF2B5EF4-FFF2-40B4-BE49-F238E27FC236}">
                <a16:creationId xmlns:a16="http://schemas.microsoft.com/office/drawing/2014/main" id="{B7099116-C949-9346-B093-1B23BB9E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699" y="1380538"/>
            <a:ext cx="3865476" cy="2385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Google Shape;193;p21">
            <a:extLst>
              <a:ext uri="{FF2B5EF4-FFF2-40B4-BE49-F238E27FC236}">
                <a16:creationId xmlns:a16="http://schemas.microsoft.com/office/drawing/2014/main" id="{7297FE4F-B591-53FA-A2F0-AD1FB3FE69AD}"/>
              </a:ext>
            </a:extLst>
          </p:cNvPr>
          <p:cNvSpPr txBox="1">
            <a:spLocks/>
          </p:cNvSpPr>
          <p:nvPr/>
        </p:nvSpPr>
        <p:spPr>
          <a:xfrm>
            <a:off x="9084814" y="1880400"/>
            <a:ext cx="8539200" cy="69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b="1">
                <a:solidFill>
                  <a:schemeClr val="dk1"/>
                </a:solidFill>
              </a:rPr>
              <a:t>Test scores influence admission decision post-covid only in CU Boulder?</a:t>
            </a:r>
          </a:p>
        </p:txBody>
      </p:sp>
    </p:spTree>
    <p:extLst>
      <p:ext uri="{BB962C8B-B14F-4D97-AF65-F5344CB8AC3E}">
        <p14:creationId xmlns:p14="http://schemas.microsoft.com/office/powerpoint/2010/main" val="2828252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Applicants submitting their standardized scores have a higher chance of obtaining an admit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Influence of test scores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74" y="1380538"/>
            <a:ext cx="3865476" cy="238242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7" name="Google Shape;197;p21"/>
          <p:cNvSpPr/>
          <p:nvPr/>
        </p:nvSpPr>
        <p:spPr>
          <a:xfrm>
            <a:off x="154975" y="3848850"/>
            <a:ext cx="8539200" cy="24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Findings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154975" y="4098450"/>
            <a:ext cx="8539200" cy="7953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57325" y="4124775"/>
            <a:ext cx="84771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Proportion of applicants with standardized scores remained around the 70% mark until 2020 post which it has reduced drastically to be almost closer to 15%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Applicants who chose to submit a standardized test score witnessed a higher acceptance ratio. It can be derived that students currently prefer not to submit their standardized test scores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 descr="A pie chart of a test score&#10;&#10;Description automatically generated">
            <a:extLst>
              <a:ext uri="{FF2B5EF4-FFF2-40B4-BE49-F238E27FC236}">
                <a16:creationId xmlns:a16="http://schemas.microsoft.com/office/drawing/2014/main" id="{B7099116-C949-9346-B093-1B23BB9E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699" y="1380538"/>
            <a:ext cx="3865476" cy="2385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F2C06F-D9C7-2B7E-D662-A7F925477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193;p21">
            <a:extLst>
              <a:ext uri="{FF2B5EF4-FFF2-40B4-BE49-F238E27FC236}">
                <a16:creationId xmlns:a16="http://schemas.microsoft.com/office/drawing/2014/main" id="{2D0AA863-313D-2767-16E7-97F37BBF9E61}"/>
              </a:ext>
            </a:extLst>
          </p:cNvPr>
          <p:cNvSpPr txBox="1">
            <a:spLocks/>
          </p:cNvSpPr>
          <p:nvPr/>
        </p:nvSpPr>
        <p:spPr>
          <a:xfrm>
            <a:off x="380642" y="1880400"/>
            <a:ext cx="8539200" cy="69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b="1">
                <a:solidFill>
                  <a:schemeClr val="dk1"/>
                </a:solidFill>
              </a:rPr>
              <a:t>Test scores influence admission decision post-covid only in CU Boulder?</a:t>
            </a:r>
          </a:p>
        </p:txBody>
      </p:sp>
    </p:spTree>
    <p:extLst>
      <p:ext uri="{BB962C8B-B14F-4D97-AF65-F5344CB8AC3E}">
        <p14:creationId xmlns:p14="http://schemas.microsoft.com/office/powerpoint/2010/main" val="1030209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Testing</a:t>
            </a:r>
            <a:endParaRPr/>
          </a:p>
        </p:txBody>
      </p:sp>
      <p:pic>
        <p:nvPicPr>
          <p:cNvPr id="2" name="Picture 1" descr="A map of the united states of america with different colored squares&#10;&#10;Description automatically generated">
            <a:extLst>
              <a:ext uri="{FF2B5EF4-FFF2-40B4-BE49-F238E27FC236}">
                <a16:creationId xmlns:a16="http://schemas.microsoft.com/office/drawing/2014/main" id="{E1EDE1AA-99B6-0F7A-73BA-62A6E211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09" y="5204736"/>
            <a:ext cx="5324936" cy="3294804"/>
          </a:xfrm>
          <a:prstGeom prst="rect">
            <a:avLst/>
          </a:prstGeom>
        </p:spPr>
      </p:pic>
      <p:pic>
        <p:nvPicPr>
          <p:cNvPr id="3" name="Picture 2" descr="A black and gold logo&#10;&#10;Description automatically generated">
            <a:extLst>
              <a:ext uri="{FF2B5EF4-FFF2-40B4-BE49-F238E27FC236}">
                <a16:creationId xmlns:a16="http://schemas.microsoft.com/office/drawing/2014/main" id="{F112024F-B130-EFC4-A278-5674B4C6A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57" t="15657" r="26552" b="15646"/>
          <a:stretch/>
        </p:blipFill>
        <p:spPr>
          <a:xfrm>
            <a:off x="2987187" y="6531544"/>
            <a:ext cx="498924" cy="395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Ratio of applicants admitted with test scores has increased nationwide post-covid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1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map of the united states of america with different colored squares&#10;&#10;Description automatically generated">
            <a:extLst>
              <a:ext uri="{FF2B5EF4-FFF2-40B4-BE49-F238E27FC236}">
                <a16:creationId xmlns:a16="http://schemas.microsoft.com/office/drawing/2014/main" id="{18C255CC-BD2E-69BB-5CC2-72474CB2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32" y="1705398"/>
            <a:ext cx="5324936" cy="3294804"/>
          </a:xfrm>
          <a:prstGeom prst="rect">
            <a:avLst/>
          </a:prstGeom>
        </p:spPr>
      </p:pic>
      <p:pic>
        <p:nvPicPr>
          <p:cNvPr id="10" name="Picture 9" descr="A black and gold logo&#10;&#10;Description automatically generated">
            <a:extLst>
              <a:ext uri="{FF2B5EF4-FFF2-40B4-BE49-F238E27FC236}">
                <a16:creationId xmlns:a16="http://schemas.microsoft.com/office/drawing/2014/main" id="{811B9111-4D62-7618-93BA-FA491BF1E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57" t="15657" r="26552" b="15646"/>
          <a:stretch/>
        </p:blipFill>
        <p:spPr>
          <a:xfrm>
            <a:off x="3303710" y="3032206"/>
            <a:ext cx="498924" cy="395543"/>
          </a:xfrm>
          <a:prstGeom prst="rect">
            <a:avLst/>
          </a:prstGeom>
        </p:spPr>
      </p:pic>
      <p:sp>
        <p:nvSpPr>
          <p:cNvPr id="11" name="Google Shape;209;p23">
            <a:extLst>
              <a:ext uri="{FF2B5EF4-FFF2-40B4-BE49-F238E27FC236}">
                <a16:creationId xmlns:a16="http://schemas.microsoft.com/office/drawing/2014/main" id="{072FB250-F467-D6BD-58AF-841B457F2EE6}"/>
              </a:ext>
            </a:extLst>
          </p:cNvPr>
          <p:cNvSpPr txBox="1">
            <a:spLocks/>
          </p:cNvSpPr>
          <p:nvPr/>
        </p:nvSpPr>
        <p:spPr>
          <a:xfrm>
            <a:off x="3553172" y="1247455"/>
            <a:ext cx="1935138" cy="53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600" b="1">
                <a:solidFill>
                  <a:schemeClr val="dk1"/>
                </a:solidFill>
              </a:rPr>
              <a:t>Population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FD9FF-595E-AA07-E3BE-CE5F13E17308}"/>
              </a:ext>
            </a:extLst>
          </p:cNvPr>
          <p:cNvSpPr txBox="1"/>
          <p:nvPr/>
        </p:nvSpPr>
        <p:spPr>
          <a:xfrm>
            <a:off x="6858000" y="4884786"/>
            <a:ext cx="228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/>
              <a:t>Image Source: www.businessinsider.com</a:t>
            </a:r>
          </a:p>
        </p:txBody>
      </p:sp>
    </p:spTree>
    <p:extLst>
      <p:ext uri="{BB962C8B-B14F-4D97-AF65-F5344CB8AC3E}">
        <p14:creationId xmlns:p14="http://schemas.microsoft.com/office/powerpoint/2010/main" val="1865581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Ratio of applicants admitted with test scores has increased nationwide post-covid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1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CCE85-3973-558B-1160-F52FEBC53FEB}"/>
              </a:ext>
            </a:extLst>
          </p:cNvPr>
          <p:cNvSpPr/>
          <p:nvPr/>
        </p:nvSpPr>
        <p:spPr>
          <a:xfrm>
            <a:off x="1617785" y="1781908"/>
            <a:ext cx="2168769" cy="29678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09;p23">
            <a:extLst>
              <a:ext uri="{FF2B5EF4-FFF2-40B4-BE49-F238E27FC236}">
                <a16:creationId xmlns:a16="http://schemas.microsoft.com/office/drawing/2014/main" id="{474B279B-E52F-53C7-1A74-49ABCBBD4CC4}"/>
              </a:ext>
            </a:extLst>
          </p:cNvPr>
          <p:cNvSpPr txBox="1">
            <a:spLocks/>
          </p:cNvSpPr>
          <p:nvPr/>
        </p:nvSpPr>
        <p:spPr>
          <a:xfrm>
            <a:off x="1617784" y="1926980"/>
            <a:ext cx="2168769" cy="42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400" b="1">
                <a:solidFill>
                  <a:schemeClr val="bg1"/>
                </a:solidFill>
              </a:rPr>
              <a:t>Pre-Covid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209;p23">
                <a:extLst>
                  <a:ext uri="{FF2B5EF4-FFF2-40B4-BE49-F238E27FC236}">
                    <a16:creationId xmlns:a16="http://schemas.microsoft.com/office/drawing/2014/main" id="{B18CFF7D-AA25-B3A1-6BE6-4F70EEBD5E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4481" y="2560025"/>
                <a:ext cx="2032072" cy="194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IN" sz="1400" b="1">
                    <a:solidFill>
                      <a:schemeClr val="bg1"/>
                    </a:solidFill>
                  </a:rPr>
                  <a:t>Applied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35,459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Admitted: </a:t>
                </a:r>
                <a:r>
                  <a:rPr lang="en-IN" sz="1400">
                    <a:solidFill>
                      <a:schemeClr val="bg1"/>
                    </a:solidFill>
                  </a:rPr>
                  <a:t>15,431</a:t>
                </a:r>
              </a:p>
              <a:p>
                <a:endParaRPr lang="en-IN" sz="1400" b="1">
                  <a:solidFill>
                    <a:schemeClr val="bg1"/>
                  </a:solidFill>
                </a:endParaRP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Ratio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0.44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Google Shape;209;p23">
                <a:extLst>
                  <a:ext uri="{FF2B5EF4-FFF2-40B4-BE49-F238E27FC236}">
                    <a16:creationId xmlns:a16="http://schemas.microsoft.com/office/drawing/2014/main" id="{B18CFF7D-AA25-B3A1-6BE6-4F70EEBD5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481" y="2560025"/>
                <a:ext cx="2032072" cy="1941637"/>
              </a:xfrm>
              <a:prstGeom prst="rect">
                <a:avLst/>
              </a:prstGeom>
              <a:blipFill>
                <a:blip r:embed="rId3"/>
                <a:stretch>
                  <a:fillRect l="-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8F3B0A-0EA3-5046-FB5A-033A18D1D09D}"/>
              </a:ext>
            </a:extLst>
          </p:cNvPr>
          <p:cNvSpPr/>
          <p:nvPr/>
        </p:nvSpPr>
        <p:spPr>
          <a:xfrm>
            <a:off x="5357446" y="1781908"/>
            <a:ext cx="2168769" cy="29678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id="{C2D12129-7A0B-3BD9-ECA0-5EDE8D051EDE}"/>
              </a:ext>
            </a:extLst>
          </p:cNvPr>
          <p:cNvSpPr txBox="1">
            <a:spLocks/>
          </p:cNvSpPr>
          <p:nvPr/>
        </p:nvSpPr>
        <p:spPr>
          <a:xfrm>
            <a:off x="5357445" y="1926980"/>
            <a:ext cx="2168769" cy="42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400" b="1">
                <a:solidFill>
                  <a:schemeClr val="bg1"/>
                </a:solidFill>
              </a:rPr>
              <a:t>Post-Covid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209;p23">
                <a:extLst>
                  <a:ext uri="{FF2B5EF4-FFF2-40B4-BE49-F238E27FC236}">
                    <a16:creationId xmlns:a16="http://schemas.microsoft.com/office/drawing/2014/main" id="{4DA81823-206C-9500-74A6-313F682EF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4142" y="2560025"/>
                <a:ext cx="2032072" cy="194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IN" sz="1400" b="1">
                    <a:solidFill>
                      <a:schemeClr val="bg1"/>
                    </a:solidFill>
                  </a:rPr>
                  <a:t>Applied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5,126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Admitted: </a:t>
                </a:r>
                <a:r>
                  <a:rPr lang="en-IN" sz="1400">
                    <a:solidFill>
                      <a:schemeClr val="bg1"/>
                    </a:solidFill>
                  </a:rPr>
                  <a:t>3,044</a:t>
                </a:r>
              </a:p>
              <a:p>
                <a:endParaRPr lang="en-IN" sz="1400" b="1">
                  <a:solidFill>
                    <a:schemeClr val="bg1"/>
                  </a:solidFill>
                </a:endParaRP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Ratio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0.59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Google Shape;209;p23">
                <a:extLst>
                  <a:ext uri="{FF2B5EF4-FFF2-40B4-BE49-F238E27FC236}">
                    <a16:creationId xmlns:a16="http://schemas.microsoft.com/office/drawing/2014/main" id="{4DA81823-206C-9500-74A6-313F682EF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142" y="2560025"/>
                <a:ext cx="2032072" cy="1941637"/>
              </a:xfrm>
              <a:prstGeom prst="rect">
                <a:avLst/>
              </a:prstGeom>
              <a:blipFill>
                <a:blip r:embed="rId4"/>
                <a:stretch>
                  <a:fillRect l="-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209;p23">
            <a:extLst>
              <a:ext uri="{FF2B5EF4-FFF2-40B4-BE49-F238E27FC236}">
                <a16:creationId xmlns:a16="http://schemas.microsoft.com/office/drawing/2014/main" id="{154CF580-F955-F6AE-4D5C-C412EF070BFB}"/>
              </a:ext>
            </a:extLst>
          </p:cNvPr>
          <p:cNvSpPr txBox="1">
            <a:spLocks/>
          </p:cNvSpPr>
          <p:nvPr/>
        </p:nvSpPr>
        <p:spPr>
          <a:xfrm>
            <a:off x="3553172" y="1247455"/>
            <a:ext cx="1935138" cy="53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600" b="1">
                <a:solidFill>
                  <a:schemeClr val="dk1"/>
                </a:solidFill>
              </a:rPr>
              <a:t>Sample</a:t>
            </a:r>
          </a:p>
        </p:txBody>
      </p:sp>
      <p:pic>
        <p:nvPicPr>
          <p:cNvPr id="14" name="Picture 13" descr="A black and gold logo&#10;&#10;Description automatically generated">
            <a:extLst>
              <a:ext uri="{FF2B5EF4-FFF2-40B4-BE49-F238E27FC236}">
                <a16:creationId xmlns:a16="http://schemas.microsoft.com/office/drawing/2014/main" id="{A8780667-927B-9281-A80C-4FFB49B1B2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57" t="15657" r="26552" b="15646"/>
          <a:stretch/>
        </p:blipFill>
        <p:spPr>
          <a:xfrm>
            <a:off x="4031876" y="1754090"/>
            <a:ext cx="977729" cy="775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A327CEA-0A31-0291-3796-D3EFDF021B02}"/>
              </a:ext>
            </a:extLst>
          </p:cNvPr>
          <p:cNvSpPr/>
          <p:nvPr/>
        </p:nvSpPr>
        <p:spPr>
          <a:xfrm>
            <a:off x="2439147" y="5884154"/>
            <a:ext cx="4040094" cy="25384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Google Shape;209;p23">
                <a:extLst>
                  <a:ext uri="{FF2B5EF4-FFF2-40B4-BE49-F238E27FC236}">
                    <a16:creationId xmlns:a16="http://schemas.microsoft.com/office/drawing/2014/main" id="{EC53187C-96CF-6091-8463-7BE72B5D1F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9146" y="5884155"/>
                <a:ext cx="4040095" cy="2538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endParaRPr lang="en-IN" sz="16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: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𝐴𝑑𝑚𝑖𝑡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𝑐𝑜𝑣𝑖𝑑</m:t>
                      </m:r>
                    </m:oMath>
                  </m:oMathPara>
                </a14:m>
                <a:endParaRPr lang="en-IN" sz="16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𝐴𝑑𝑚𝑖𝑡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𝑝𝑜𝑠𝑡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𝑐𝑜𝑣𝑖𝑑</m:t>
                      </m:r>
                    </m:oMath>
                  </m:oMathPara>
                </a14:m>
                <a:endParaRPr lang="en-IN" sz="16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IN" sz="16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Google Shape;209;p23">
                <a:extLst>
                  <a:ext uri="{FF2B5EF4-FFF2-40B4-BE49-F238E27FC236}">
                    <a16:creationId xmlns:a16="http://schemas.microsoft.com/office/drawing/2014/main" id="{EC53187C-96CF-6091-8463-7BE72B5D1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146" y="5884155"/>
                <a:ext cx="4040095" cy="25384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130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Ratio of applicants admitted with test scores has increased nationwide post-covid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1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CCE85-3973-558B-1160-F52FEBC53FEB}"/>
              </a:ext>
            </a:extLst>
          </p:cNvPr>
          <p:cNvSpPr/>
          <p:nvPr/>
        </p:nvSpPr>
        <p:spPr>
          <a:xfrm>
            <a:off x="-2250827" y="1781908"/>
            <a:ext cx="2168769" cy="29678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09;p23">
            <a:extLst>
              <a:ext uri="{FF2B5EF4-FFF2-40B4-BE49-F238E27FC236}">
                <a16:creationId xmlns:a16="http://schemas.microsoft.com/office/drawing/2014/main" id="{474B279B-E52F-53C7-1A74-49ABCBBD4CC4}"/>
              </a:ext>
            </a:extLst>
          </p:cNvPr>
          <p:cNvSpPr txBox="1">
            <a:spLocks/>
          </p:cNvSpPr>
          <p:nvPr/>
        </p:nvSpPr>
        <p:spPr>
          <a:xfrm>
            <a:off x="-2250828" y="1926980"/>
            <a:ext cx="2168769" cy="42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400" b="1">
                <a:solidFill>
                  <a:schemeClr val="bg1"/>
                </a:solidFill>
              </a:rPr>
              <a:t>Pre-Covid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209;p23">
                <a:extLst>
                  <a:ext uri="{FF2B5EF4-FFF2-40B4-BE49-F238E27FC236}">
                    <a16:creationId xmlns:a16="http://schemas.microsoft.com/office/drawing/2014/main" id="{B18CFF7D-AA25-B3A1-6BE6-4F70EEBD5E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14131" y="2560025"/>
                <a:ext cx="2032072" cy="194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IN" sz="1400" b="1">
                    <a:solidFill>
                      <a:schemeClr val="bg1"/>
                    </a:solidFill>
                  </a:rPr>
                  <a:t>Applied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35,459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Admitted: </a:t>
                </a:r>
                <a:r>
                  <a:rPr lang="en-IN" sz="1400">
                    <a:solidFill>
                      <a:schemeClr val="bg1"/>
                    </a:solidFill>
                  </a:rPr>
                  <a:t>15,431</a:t>
                </a:r>
              </a:p>
              <a:p>
                <a:endParaRPr lang="en-IN" sz="1400" b="1">
                  <a:solidFill>
                    <a:schemeClr val="bg1"/>
                  </a:solidFill>
                </a:endParaRP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Ratio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0.44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Google Shape;209;p23">
                <a:extLst>
                  <a:ext uri="{FF2B5EF4-FFF2-40B4-BE49-F238E27FC236}">
                    <a16:creationId xmlns:a16="http://schemas.microsoft.com/office/drawing/2014/main" id="{B18CFF7D-AA25-B3A1-6BE6-4F70EEBD5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4131" y="2560025"/>
                <a:ext cx="2032072" cy="1941637"/>
              </a:xfrm>
              <a:prstGeom prst="rect">
                <a:avLst/>
              </a:prstGeom>
              <a:blipFill>
                <a:blip r:embed="rId3"/>
                <a:stretch>
                  <a:fillRect l="-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8F3B0A-0EA3-5046-FB5A-033A18D1D09D}"/>
              </a:ext>
            </a:extLst>
          </p:cNvPr>
          <p:cNvSpPr/>
          <p:nvPr/>
        </p:nvSpPr>
        <p:spPr>
          <a:xfrm>
            <a:off x="9217265" y="1781908"/>
            <a:ext cx="2168769" cy="29678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id="{C2D12129-7A0B-3BD9-ECA0-5EDE8D051EDE}"/>
              </a:ext>
            </a:extLst>
          </p:cNvPr>
          <p:cNvSpPr txBox="1">
            <a:spLocks/>
          </p:cNvSpPr>
          <p:nvPr/>
        </p:nvSpPr>
        <p:spPr>
          <a:xfrm>
            <a:off x="9217264" y="1926980"/>
            <a:ext cx="2168769" cy="42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400" b="1">
                <a:solidFill>
                  <a:schemeClr val="bg1"/>
                </a:solidFill>
              </a:rPr>
              <a:t>Post-Covid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209;p23">
                <a:extLst>
                  <a:ext uri="{FF2B5EF4-FFF2-40B4-BE49-F238E27FC236}">
                    <a16:creationId xmlns:a16="http://schemas.microsoft.com/office/drawing/2014/main" id="{4DA81823-206C-9500-74A6-313F682EF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3961" y="2560025"/>
                <a:ext cx="2032072" cy="194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IN" sz="1400" b="1">
                    <a:solidFill>
                      <a:schemeClr val="bg1"/>
                    </a:solidFill>
                  </a:rPr>
                  <a:t>Applied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5,126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Admitted: </a:t>
                </a:r>
                <a:r>
                  <a:rPr lang="en-IN" sz="1400">
                    <a:solidFill>
                      <a:schemeClr val="bg1"/>
                    </a:solidFill>
                  </a:rPr>
                  <a:t>3,044</a:t>
                </a:r>
              </a:p>
              <a:p>
                <a:endParaRPr lang="en-IN" sz="1400" b="1">
                  <a:solidFill>
                    <a:schemeClr val="bg1"/>
                  </a:solidFill>
                </a:endParaRP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Ratio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0.59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Google Shape;209;p23">
                <a:extLst>
                  <a:ext uri="{FF2B5EF4-FFF2-40B4-BE49-F238E27FC236}">
                    <a16:creationId xmlns:a16="http://schemas.microsoft.com/office/drawing/2014/main" id="{4DA81823-206C-9500-74A6-313F682EF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961" y="2560025"/>
                <a:ext cx="2032072" cy="1941637"/>
              </a:xfrm>
              <a:prstGeom prst="rect">
                <a:avLst/>
              </a:prstGeom>
              <a:blipFill>
                <a:blip r:embed="rId4"/>
                <a:stretch>
                  <a:fillRect l="-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F2AB3D-9B65-D123-5319-ABD8202F85C7}"/>
              </a:ext>
            </a:extLst>
          </p:cNvPr>
          <p:cNvSpPr/>
          <p:nvPr/>
        </p:nvSpPr>
        <p:spPr>
          <a:xfrm>
            <a:off x="2439147" y="1759194"/>
            <a:ext cx="4040094" cy="25384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209;p23">
                <a:extLst>
                  <a:ext uri="{FF2B5EF4-FFF2-40B4-BE49-F238E27FC236}">
                    <a16:creationId xmlns:a16="http://schemas.microsoft.com/office/drawing/2014/main" id="{EAF1E334-101F-A7E5-D4FC-670216709A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9146" y="1759195"/>
                <a:ext cx="4040095" cy="2538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: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𝐴𝑑𝑚𝑖𝑡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𝑐𝑜𝑣𝑖𝑑</m:t>
                      </m:r>
                    </m:oMath>
                  </m:oMathPara>
                </a14:m>
                <a:endParaRPr lang="en-IN" sz="16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𝐴𝑑𝑚𝑖𝑡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𝑝𝑜𝑠𝑡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𝑐𝑜𝑣𝑖𝑑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Google Shape;209;p23">
                <a:extLst>
                  <a:ext uri="{FF2B5EF4-FFF2-40B4-BE49-F238E27FC236}">
                    <a16:creationId xmlns:a16="http://schemas.microsoft.com/office/drawing/2014/main" id="{EAF1E334-101F-A7E5-D4FC-670216709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146" y="1759195"/>
                <a:ext cx="4040095" cy="25384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4D2F89C-F449-77B1-BCCF-73AD9CF882CE}"/>
              </a:ext>
            </a:extLst>
          </p:cNvPr>
          <p:cNvGrpSpPr/>
          <p:nvPr/>
        </p:nvGrpSpPr>
        <p:grpSpPr>
          <a:xfrm>
            <a:off x="9538071" y="1723485"/>
            <a:ext cx="5630062" cy="2035607"/>
            <a:chOff x="3431911" y="2007965"/>
            <a:chExt cx="5630062" cy="2035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C253F0-A501-E4BE-348B-D8DF82F6C1E9}"/>
                </a:ext>
              </a:extLst>
            </p:cNvPr>
            <p:cNvGrpSpPr/>
            <p:nvPr/>
          </p:nvGrpSpPr>
          <p:grpSpPr>
            <a:xfrm>
              <a:off x="3431911" y="2013300"/>
              <a:ext cx="5630062" cy="2030272"/>
              <a:chOff x="1752571" y="1911015"/>
              <a:chExt cx="5630062" cy="203027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9341021-C305-C39A-CD60-36E2D82C9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2572" y="1911015"/>
                <a:ext cx="5630061" cy="1562318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6889AE9-D86E-A541-B4AB-078040583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9721" y="2200127"/>
                <a:ext cx="0" cy="1224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AAEDB69-1CB3-C9A0-95CD-402D4FD218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2082" y="2200127"/>
                <a:ext cx="0" cy="12240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AA38C3-0C41-D716-5882-4F3951E6C8BD}"/>
                  </a:ext>
                </a:extLst>
              </p:cNvPr>
              <p:cNvSpPr/>
              <p:nvPr/>
            </p:nvSpPr>
            <p:spPr>
              <a:xfrm>
                <a:off x="1752571" y="3473333"/>
                <a:ext cx="5630062" cy="235771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Google Shape;209;p23">
                <a:extLst>
                  <a:ext uri="{FF2B5EF4-FFF2-40B4-BE49-F238E27FC236}">
                    <a16:creationId xmlns:a16="http://schemas.microsoft.com/office/drawing/2014/main" id="{C5412A86-CA7D-0AF3-47E6-2E55EB2A57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7014" y="3383594"/>
                <a:ext cx="614895" cy="40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N" sz="1000">
                    <a:solidFill>
                      <a:schemeClr val="dk1"/>
                    </a:solidFill>
                  </a:rPr>
                  <a:t>-0.146</a:t>
                </a:r>
              </a:p>
            </p:txBody>
          </p:sp>
          <p:sp>
            <p:nvSpPr>
              <p:cNvPr id="31" name="Google Shape;209;p23">
                <a:extLst>
                  <a:ext uri="{FF2B5EF4-FFF2-40B4-BE49-F238E27FC236}">
                    <a16:creationId xmlns:a16="http://schemas.microsoft.com/office/drawing/2014/main" id="{713C8981-4F12-B983-0AC5-4741C2BF94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2273" y="3383594"/>
                <a:ext cx="614895" cy="40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N" sz="1000">
                    <a:solidFill>
                      <a:schemeClr val="dk1"/>
                    </a:solidFill>
                  </a:rPr>
                  <a:t>-0.15</a:t>
                </a:r>
              </a:p>
            </p:txBody>
          </p:sp>
          <p:sp>
            <p:nvSpPr>
              <p:cNvPr id="32" name="Google Shape;209;p23">
                <a:extLst>
                  <a:ext uri="{FF2B5EF4-FFF2-40B4-BE49-F238E27FC236}">
                    <a16:creationId xmlns:a16="http://schemas.microsoft.com/office/drawing/2014/main" id="{499AFDBE-4921-15E2-3D56-16806A3860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634" y="3360069"/>
                <a:ext cx="614895" cy="40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N" sz="1000">
                    <a:solidFill>
                      <a:schemeClr val="dk1"/>
                    </a:solidFill>
                  </a:rPr>
                  <a:t>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4B7B993-9A2B-166C-72CE-36F1F407679A}"/>
                  </a:ext>
                </a:extLst>
              </p:cNvPr>
              <p:cNvSpPr/>
              <p:nvPr/>
            </p:nvSpPr>
            <p:spPr>
              <a:xfrm>
                <a:off x="1752571" y="3700181"/>
                <a:ext cx="5630062" cy="235771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Google Shape;209;p23">
                    <a:extLst>
                      <a:ext uri="{FF2B5EF4-FFF2-40B4-BE49-F238E27FC236}">
                        <a16:creationId xmlns:a16="http://schemas.microsoft.com/office/drawing/2014/main" id="{1BF6CA0D-C5EF-6666-6FA1-B3817F38C5E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844470" y="3630931"/>
                    <a:ext cx="5455059" cy="31035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9pPr>
                  </a:lstStyle>
                  <a:p>
                    <a:pPr algn="ctr"/>
                    <a:r>
                      <a:rPr lang="en-IN" sz="700">
                        <a:solidFill>
                          <a:schemeClr val="dk1"/>
                        </a:solidFill>
                      </a:rPr>
                      <a:t>Difference of sample proportions (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sz="7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7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7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7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IN" sz="7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IN" sz="7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7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7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7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IN" sz="700">
                        <a:solidFill>
                          <a:schemeClr val="dk1"/>
                        </a:solidFill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34" name="Google Shape;209;p23">
                    <a:extLst>
                      <a:ext uri="{FF2B5EF4-FFF2-40B4-BE49-F238E27FC236}">
                        <a16:creationId xmlns:a16="http://schemas.microsoft.com/office/drawing/2014/main" id="{1BF6CA0D-C5EF-6666-6FA1-B3817F38C5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4470" y="3630931"/>
                    <a:ext cx="5455059" cy="31035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E3C99B-90FB-AEFF-A9CA-A645DBCEB84B}"/>
                    </a:ext>
                  </a:extLst>
                </p:cNvPr>
                <p:cNvSpPr txBox="1"/>
                <p:nvPr/>
              </p:nvSpPr>
              <p:spPr>
                <a:xfrm>
                  <a:off x="3431911" y="2007965"/>
                  <a:ext cx="87914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en-IN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E3C99B-90FB-AEFF-A9CA-A645DBCEB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911" y="2007965"/>
                  <a:ext cx="879144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1A78A3-0626-842D-15D0-70DD1AF89CAF}"/>
                  </a:ext>
                </a:extLst>
              </p:cNvPr>
              <p:cNvSpPr txBox="1"/>
              <p:nvPr/>
            </p:nvSpPr>
            <p:spPr>
              <a:xfrm>
                <a:off x="9538071" y="4013199"/>
                <a:ext cx="56300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𝑅𝑒𝑗𝑒𝑐𝑡</m:t>
                      </m:r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IN" sz="20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1A78A3-0626-842D-15D0-70DD1AF8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71" y="4013199"/>
                <a:ext cx="5630062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711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Ratio of applicants admitted with test scores has increased nationwide post-covid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1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F2AB3D-9B65-D123-5319-ABD8202F85C7}"/>
              </a:ext>
            </a:extLst>
          </p:cNvPr>
          <p:cNvSpPr/>
          <p:nvPr/>
        </p:nvSpPr>
        <p:spPr>
          <a:xfrm>
            <a:off x="203948" y="1759194"/>
            <a:ext cx="2813572" cy="25384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209;p23">
                <a:extLst>
                  <a:ext uri="{FF2B5EF4-FFF2-40B4-BE49-F238E27FC236}">
                    <a16:creationId xmlns:a16="http://schemas.microsoft.com/office/drawing/2014/main" id="{EAF1E334-101F-A7E5-D4FC-670216709A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947" y="1759195"/>
                <a:ext cx="2813573" cy="2538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: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𝐴𝑑𝑚𝑖𝑡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𝑐𝑜𝑣𝑖𝑑</m:t>
                      </m:r>
                    </m:oMath>
                  </m:oMathPara>
                </a14:m>
                <a:endParaRPr lang="en-IN" sz="16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𝐴𝑑𝑚𝑖𝑡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𝑝𝑜𝑠𝑡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𝑐𝑜𝑣𝑖𝑑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Google Shape;209;p23">
                <a:extLst>
                  <a:ext uri="{FF2B5EF4-FFF2-40B4-BE49-F238E27FC236}">
                    <a16:creationId xmlns:a16="http://schemas.microsoft.com/office/drawing/2014/main" id="{EAF1E334-101F-A7E5-D4FC-670216709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" y="1759195"/>
                <a:ext cx="2813573" cy="2538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4D2F89C-F449-77B1-BCCF-73AD9CF882CE}"/>
              </a:ext>
            </a:extLst>
          </p:cNvPr>
          <p:cNvGrpSpPr/>
          <p:nvPr/>
        </p:nvGrpSpPr>
        <p:grpSpPr>
          <a:xfrm>
            <a:off x="3370950" y="1723485"/>
            <a:ext cx="5630063" cy="2035607"/>
            <a:chOff x="3431910" y="2007965"/>
            <a:chExt cx="5630063" cy="2035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C253F0-A501-E4BE-348B-D8DF82F6C1E9}"/>
                </a:ext>
              </a:extLst>
            </p:cNvPr>
            <p:cNvGrpSpPr/>
            <p:nvPr/>
          </p:nvGrpSpPr>
          <p:grpSpPr>
            <a:xfrm>
              <a:off x="3431911" y="2013300"/>
              <a:ext cx="5630062" cy="2030272"/>
              <a:chOff x="1752571" y="1911015"/>
              <a:chExt cx="5630062" cy="203027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9341021-C305-C39A-CD60-36E2D82C9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2572" y="1911015"/>
                <a:ext cx="5630061" cy="1562318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6889AE9-D86E-A541-B4AB-078040583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9721" y="2200127"/>
                <a:ext cx="0" cy="1224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AAEDB69-1CB3-C9A0-95CD-402D4FD218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2082" y="2200127"/>
                <a:ext cx="0" cy="12240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AA38C3-0C41-D716-5882-4F3951E6C8BD}"/>
                  </a:ext>
                </a:extLst>
              </p:cNvPr>
              <p:cNvSpPr/>
              <p:nvPr/>
            </p:nvSpPr>
            <p:spPr>
              <a:xfrm>
                <a:off x="1752571" y="3473333"/>
                <a:ext cx="5630062" cy="235771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Google Shape;209;p23">
                <a:extLst>
                  <a:ext uri="{FF2B5EF4-FFF2-40B4-BE49-F238E27FC236}">
                    <a16:creationId xmlns:a16="http://schemas.microsoft.com/office/drawing/2014/main" id="{C5412A86-CA7D-0AF3-47E6-2E55EB2A57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7014" y="3383594"/>
                <a:ext cx="614895" cy="40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N" sz="1000">
                    <a:solidFill>
                      <a:schemeClr val="dk1"/>
                    </a:solidFill>
                  </a:rPr>
                  <a:t>-0.146</a:t>
                </a:r>
              </a:p>
            </p:txBody>
          </p:sp>
          <p:sp>
            <p:nvSpPr>
              <p:cNvPr id="31" name="Google Shape;209;p23">
                <a:extLst>
                  <a:ext uri="{FF2B5EF4-FFF2-40B4-BE49-F238E27FC236}">
                    <a16:creationId xmlns:a16="http://schemas.microsoft.com/office/drawing/2014/main" id="{713C8981-4F12-B983-0AC5-4741C2BF94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2273" y="3383594"/>
                <a:ext cx="614895" cy="40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N" sz="1000">
                    <a:solidFill>
                      <a:schemeClr val="dk1"/>
                    </a:solidFill>
                  </a:rPr>
                  <a:t>-0.15</a:t>
                </a:r>
              </a:p>
            </p:txBody>
          </p:sp>
          <p:sp>
            <p:nvSpPr>
              <p:cNvPr id="32" name="Google Shape;209;p23">
                <a:extLst>
                  <a:ext uri="{FF2B5EF4-FFF2-40B4-BE49-F238E27FC236}">
                    <a16:creationId xmlns:a16="http://schemas.microsoft.com/office/drawing/2014/main" id="{499AFDBE-4921-15E2-3D56-16806A3860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634" y="3360069"/>
                <a:ext cx="614895" cy="40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N" sz="1000">
                    <a:solidFill>
                      <a:schemeClr val="dk1"/>
                    </a:solidFill>
                  </a:rPr>
                  <a:t>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4B7B993-9A2B-166C-72CE-36F1F407679A}"/>
                  </a:ext>
                </a:extLst>
              </p:cNvPr>
              <p:cNvSpPr/>
              <p:nvPr/>
            </p:nvSpPr>
            <p:spPr>
              <a:xfrm>
                <a:off x="1752571" y="3700181"/>
                <a:ext cx="5630062" cy="235771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Google Shape;209;p23">
                    <a:extLst>
                      <a:ext uri="{FF2B5EF4-FFF2-40B4-BE49-F238E27FC236}">
                        <a16:creationId xmlns:a16="http://schemas.microsoft.com/office/drawing/2014/main" id="{1BF6CA0D-C5EF-6666-6FA1-B3817F38C5E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844470" y="3630931"/>
                    <a:ext cx="5455059" cy="31035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9pPr>
                  </a:lstStyle>
                  <a:p>
                    <a:pPr algn="ctr"/>
                    <a:r>
                      <a:rPr lang="en-IN" sz="700">
                        <a:solidFill>
                          <a:schemeClr val="dk1"/>
                        </a:solidFill>
                      </a:rPr>
                      <a:t>Difference of sample proportions (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sz="7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7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7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7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IN" sz="7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IN" sz="7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7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7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7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IN" sz="700">
                        <a:solidFill>
                          <a:schemeClr val="dk1"/>
                        </a:solidFill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34" name="Google Shape;209;p23">
                    <a:extLst>
                      <a:ext uri="{FF2B5EF4-FFF2-40B4-BE49-F238E27FC236}">
                        <a16:creationId xmlns:a16="http://schemas.microsoft.com/office/drawing/2014/main" id="{1BF6CA0D-C5EF-6666-6FA1-B3817F38C5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4470" y="3630931"/>
                    <a:ext cx="5455059" cy="3103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E3C99B-90FB-AEFF-A9CA-A645DBCEB84B}"/>
                    </a:ext>
                  </a:extLst>
                </p:cNvPr>
                <p:cNvSpPr txBox="1"/>
                <p:nvPr/>
              </p:nvSpPr>
              <p:spPr>
                <a:xfrm>
                  <a:off x="3431910" y="2007965"/>
                  <a:ext cx="87695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en-IN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E3C99B-90FB-AEFF-A9CA-A645DBCEB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910" y="2007965"/>
                  <a:ext cx="87695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1A78A3-0626-842D-15D0-70DD1AF89CAF}"/>
                  </a:ext>
                </a:extLst>
              </p:cNvPr>
              <p:cNvSpPr txBox="1"/>
              <p:nvPr/>
            </p:nvSpPr>
            <p:spPr>
              <a:xfrm>
                <a:off x="3370951" y="4013199"/>
                <a:ext cx="56300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𝑅𝑒𝑗𝑒𝑐𝑡</m:t>
                      </m:r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IN" sz="20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1A78A3-0626-842D-15D0-70DD1AF8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951" y="4013199"/>
                <a:ext cx="5630062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209;p23">
            <a:extLst>
              <a:ext uri="{FF2B5EF4-FFF2-40B4-BE49-F238E27FC236}">
                <a16:creationId xmlns:a16="http://schemas.microsoft.com/office/drawing/2014/main" id="{BD5D33A2-EF8B-1F86-8254-84A937589E63}"/>
              </a:ext>
            </a:extLst>
          </p:cNvPr>
          <p:cNvSpPr txBox="1">
            <a:spLocks/>
          </p:cNvSpPr>
          <p:nvPr/>
        </p:nvSpPr>
        <p:spPr>
          <a:xfrm>
            <a:off x="9162097" y="1157069"/>
            <a:ext cx="8600486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b="1">
                <a:solidFill>
                  <a:srgbClr val="00B050"/>
                </a:solidFill>
              </a:rPr>
              <a:t>Admittance ratio has increased for those who submit test scores post-covid nationwide</a:t>
            </a:r>
          </a:p>
        </p:txBody>
      </p:sp>
      <p:sp>
        <p:nvSpPr>
          <p:cNvPr id="11" name="Google Shape;209;p23">
            <a:extLst>
              <a:ext uri="{FF2B5EF4-FFF2-40B4-BE49-F238E27FC236}">
                <a16:creationId xmlns:a16="http://schemas.microsoft.com/office/drawing/2014/main" id="{0D901C12-DC63-5620-42CD-B46239E7B2F5}"/>
              </a:ext>
            </a:extLst>
          </p:cNvPr>
          <p:cNvSpPr txBox="1">
            <a:spLocks/>
          </p:cNvSpPr>
          <p:nvPr/>
        </p:nvSpPr>
        <p:spPr>
          <a:xfrm>
            <a:off x="9162097" y="2947642"/>
            <a:ext cx="8600486" cy="93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2300" b="1">
                <a:solidFill>
                  <a:schemeClr val="tx1"/>
                </a:solidFill>
              </a:rPr>
              <a:t>Post-COVID, universities made test scores optional but show a preference for applicants who choose to submit them?</a:t>
            </a:r>
          </a:p>
        </p:txBody>
      </p:sp>
    </p:spTree>
    <p:extLst>
      <p:ext uri="{BB962C8B-B14F-4D97-AF65-F5344CB8AC3E}">
        <p14:creationId xmlns:p14="http://schemas.microsoft.com/office/powerpoint/2010/main" val="1696622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Ratio of applicants admitted with test scores has increased nationwide post-covid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1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F2AB3D-9B65-D123-5319-ABD8202F85C7}"/>
              </a:ext>
            </a:extLst>
          </p:cNvPr>
          <p:cNvSpPr/>
          <p:nvPr/>
        </p:nvSpPr>
        <p:spPr>
          <a:xfrm>
            <a:off x="203948" y="1759194"/>
            <a:ext cx="2813572" cy="25384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209;p23">
                <a:extLst>
                  <a:ext uri="{FF2B5EF4-FFF2-40B4-BE49-F238E27FC236}">
                    <a16:creationId xmlns:a16="http://schemas.microsoft.com/office/drawing/2014/main" id="{EAF1E334-101F-A7E5-D4FC-670216709A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947" y="1759195"/>
                <a:ext cx="2813573" cy="2538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: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𝐴𝑑𝑚𝑖𝑡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𝑐𝑜𝑣𝑖𝑑</m:t>
                      </m:r>
                    </m:oMath>
                  </m:oMathPara>
                </a14:m>
                <a:endParaRPr lang="en-IN" sz="16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𝐴𝑑𝑚𝑖𝑡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𝑝𝑜𝑠𝑡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𝑐𝑜𝑣𝑖𝑑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Google Shape;209;p23">
                <a:extLst>
                  <a:ext uri="{FF2B5EF4-FFF2-40B4-BE49-F238E27FC236}">
                    <a16:creationId xmlns:a16="http://schemas.microsoft.com/office/drawing/2014/main" id="{EAF1E334-101F-A7E5-D4FC-670216709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7" y="1759195"/>
                <a:ext cx="2813573" cy="2538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4D2F89C-F449-77B1-BCCF-73AD9CF882CE}"/>
              </a:ext>
            </a:extLst>
          </p:cNvPr>
          <p:cNvGrpSpPr/>
          <p:nvPr/>
        </p:nvGrpSpPr>
        <p:grpSpPr>
          <a:xfrm>
            <a:off x="3370951" y="1723485"/>
            <a:ext cx="5630062" cy="2035607"/>
            <a:chOff x="3431911" y="2007965"/>
            <a:chExt cx="5630062" cy="203560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C253F0-A501-E4BE-348B-D8DF82F6C1E9}"/>
                </a:ext>
              </a:extLst>
            </p:cNvPr>
            <p:cNvGrpSpPr/>
            <p:nvPr/>
          </p:nvGrpSpPr>
          <p:grpSpPr>
            <a:xfrm>
              <a:off x="3431911" y="2013300"/>
              <a:ext cx="5630062" cy="2030272"/>
              <a:chOff x="1752571" y="1911015"/>
              <a:chExt cx="5630062" cy="203027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9341021-C305-C39A-CD60-36E2D82C9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2572" y="1911015"/>
                <a:ext cx="5630061" cy="1562318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6889AE9-D86E-A541-B4AB-078040583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9721" y="2200127"/>
                <a:ext cx="0" cy="1224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AAEDB69-1CB3-C9A0-95CD-402D4FD218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2082" y="2200127"/>
                <a:ext cx="0" cy="12240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AA38C3-0C41-D716-5882-4F3951E6C8BD}"/>
                  </a:ext>
                </a:extLst>
              </p:cNvPr>
              <p:cNvSpPr/>
              <p:nvPr/>
            </p:nvSpPr>
            <p:spPr>
              <a:xfrm>
                <a:off x="1752571" y="3473333"/>
                <a:ext cx="5630062" cy="235771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Google Shape;209;p23">
                <a:extLst>
                  <a:ext uri="{FF2B5EF4-FFF2-40B4-BE49-F238E27FC236}">
                    <a16:creationId xmlns:a16="http://schemas.microsoft.com/office/drawing/2014/main" id="{C5412A86-CA7D-0AF3-47E6-2E55EB2A57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7014" y="3383594"/>
                <a:ext cx="614895" cy="40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N" sz="1000">
                    <a:solidFill>
                      <a:schemeClr val="dk1"/>
                    </a:solidFill>
                  </a:rPr>
                  <a:t>-0.146</a:t>
                </a:r>
              </a:p>
            </p:txBody>
          </p:sp>
          <p:sp>
            <p:nvSpPr>
              <p:cNvPr id="31" name="Google Shape;209;p23">
                <a:extLst>
                  <a:ext uri="{FF2B5EF4-FFF2-40B4-BE49-F238E27FC236}">
                    <a16:creationId xmlns:a16="http://schemas.microsoft.com/office/drawing/2014/main" id="{713C8981-4F12-B983-0AC5-4741C2BF94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2273" y="3383594"/>
                <a:ext cx="614895" cy="40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N" sz="1000">
                    <a:solidFill>
                      <a:schemeClr val="dk1"/>
                    </a:solidFill>
                  </a:rPr>
                  <a:t>-0.15</a:t>
                </a:r>
              </a:p>
            </p:txBody>
          </p:sp>
          <p:sp>
            <p:nvSpPr>
              <p:cNvPr id="32" name="Google Shape;209;p23">
                <a:extLst>
                  <a:ext uri="{FF2B5EF4-FFF2-40B4-BE49-F238E27FC236}">
                    <a16:creationId xmlns:a16="http://schemas.microsoft.com/office/drawing/2014/main" id="{499AFDBE-4921-15E2-3D56-16806A3860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634" y="3360069"/>
                <a:ext cx="614895" cy="40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N" sz="1000">
                    <a:solidFill>
                      <a:schemeClr val="dk1"/>
                    </a:solidFill>
                  </a:rPr>
                  <a:t>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4B7B993-9A2B-166C-72CE-36F1F407679A}"/>
                  </a:ext>
                </a:extLst>
              </p:cNvPr>
              <p:cNvSpPr/>
              <p:nvPr/>
            </p:nvSpPr>
            <p:spPr>
              <a:xfrm>
                <a:off x="1752571" y="3700181"/>
                <a:ext cx="5630062" cy="235771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Google Shape;209;p23">
                    <a:extLst>
                      <a:ext uri="{FF2B5EF4-FFF2-40B4-BE49-F238E27FC236}">
                        <a16:creationId xmlns:a16="http://schemas.microsoft.com/office/drawing/2014/main" id="{1BF6CA0D-C5EF-6666-6FA1-B3817F38C5E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844470" y="3630931"/>
                    <a:ext cx="5455059" cy="31035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Montserrat"/>
                      <a:buNone/>
                      <a:defRPr sz="2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defRPr>
                    </a:lvl9pPr>
                  </a:lstStyle>
                  <a:p>
                    <a:pPr algn="ctr"/>
                    <a:r>
                      <a:rPr lang="en-IN" sz="700">
                        <a:solidFill>
                          <a:schemeClr val="dk1"/>
                        </a:solidFill>
                      </a:rPr>
                      <a:t>Difference of sample proportions (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IN" sz="7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7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7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7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IN" sz="7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IN" sz="7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7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7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7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IN" sz="700">
                        <a:solidFill>
                          <a:schemeClr val="dk1"/>
                        </a:solidFill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34" name="Google Shape;209;p23">
                    <a:extLst>
                      <a:ext uri="{FF2B5EF4-FFF2-40B4-BE49-F238E27FC236}">
                        <a16:creationId xmlns:a16="http://schemas.microsoft.com/office/drawing/2014/main" id="{1BF6CA0D-C5EF-6666-6FA1-B3817F38C5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4470" y="3630931"/>
                    <a:ext cx="5455059" cy="3103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E3C99B-90FB-AEFF-A9CA-A645DBCEB84B}"/>
                    </a:ext>
                  </a:extLst>
                </p:cNvPr>
                <p:cNvSpPr txBox="1"/>
                <p:nvPr/>
              </p:nvSpPr>
              <p:spPr>
                <a:xfrm>
                  <a:off x="3431911" y="2007965"/>
                  <a:ext cx="838466" cy="306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IN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E3C99B-90FB-AEFF-A9CA-A645DBCEB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911" y="2007965"/>
                  <a:ext cx="838466" cy="3062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1A78A3-0626-842D-15D0-70DD1AF89CAF}"/>
                  </a:ext>
                </a:extLst>
              </p:cNvPr>
              <p:cNvSpPr txBox="1"/>
              <p:nvPr/>
            </p:nvSpPr>
            <p:spPr>
              <a:xfrm>
                <a:off x="3370951" y="4013199"/>
                <a:ext cx="56300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𝑅𝑒𝑗𝑒𝑐𝑡</m:t>
                      </m:r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IN" sz="20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D1A78A3-0626-842D-15D0-70DD1AF8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951" y="4013199"/>
                <a:ext cx="5630062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25D6EE9-1736-9C46-C140-BE3FC0D2EC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209;p23">
            <a:extLst>
              <a:ext uri="{FF2B5EF4-FFF2-40B4-BE49-F238E27FC236}">
                <a16:creationId xmlns:a16="http://schemas.microsoft.com/office/drawing/2014/main" id="{89951F66-EEB3-D630-4A5F-FFE060E3814F}"/>
              </a:ext>
            </a:extLst>
          </p:cNvPr>
          <p:cNvSpPr txBox="1">
            <a:spLocks/>
          </p:cNvSpPr>
          <p:nvPr/>
        </p:nvSpPr>
        <p:spPr>
          <a:xfrm>
            <a:off x="363537" y="1157069"/>
            <a:ext cx="8600486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b="1">
                <a:solidFill>
                  <a:srgbClr val="00B050"/>
                </a:solidFill>
              </a:rPr>
              <a:t>Admittance ratio has increased for those who submit test scores post-covid nationwide</a:t>
            </a:r>
          </a:p>
        </p:txBody>
      </p:sp>
      <p:sp>
        <p:nvSpPr>
          <p:cNvPr id="6" name="Google Shape;209;p23">
            <a:extLst>
              <a:ext uri="{FF2B5EF4-FFF2-40B4-BE49-F238E27FC236}">
                <a16:creationId xmlns:a16="http://schemas.microsoft.com/office/drawing/2014/main" id="{55F16BB1-F5DD-60C5-DD18-785762FC94AE}"/>
              </a:ext>
            </a:extLst>
          </p:cNvPr>
          <p:cNvSpPr txBox="1">
            <a:spLocks/>
          </p:cNvSpPr>
          <p:nvPr/>
        </p:nvSpPr>
        <p:spPr>
          <a:xfrm>
            <a:off x="363537" y="2947642"/>
            <a:ext cx="8600486" cy="93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2300" b="1">
                <a:solidFill>
                  <a:schemeClr val="tx1"/>
                </a:solidFill>
              </a:rPr>
              <a:t>Post-COVID, universities made test scores optional but show a preference for applicants who choose to submit them?</a:t>
            </a:r>
          </a:p>
        </p:txBody>
      </p:sp>
    </p:spTree>
    <p:extLst>
      <p:ext uri="{BB962C8B-B14F-4D97-AF65-F5344CB8AC3E}">
        <p14:creationId xmlns:p14="http://schemas.microsoft.com/office/powerpoint/2010/main" val="1427586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</a:rPr>
              <a:t>Agenda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053269" y="1423816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IN" sz="1400">
                <a:solidFill>
                  <a:schemeClr val="dk1"/>
                </a:solidFill>
              </a:rPr>
              <a:t>Problem Statement &amp; Research Overview</a:t>
            </a:r>
            <a:endParaRPr lang="en-US" sz="14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IN" sz="1400">
                <a:solidFill>
                  <a:schemeClr val="dk1"/>
                </a:solidFill>
              </a:rPr>
              <a:t>Dataset Understanding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IN" sz="1400">
                <a:solidFill>
                  <a:schemeClr val="dk1"/>
                </a:solidFill>
              </a:rPr>
              <a:t>Exploratory Data Analysis</a:t>
            </a: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/>
              <a:buChar char="Ø"/>
            </a:pPr>
            <a:r>
              <a:rPr lang="en-IN" sz="1400">
                <a:solidFill>
                  <a:schemeClr val="dk1"/>
                </a:solidFill>
              </a:rPr>
              <a:t>Trend of applicants</a:t>
            </a: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/>
              <a:buChar char="Ø"/>
            </a:pPr>
            <a:r>
              <a:rPr lang="en-IN" sz="1400">
                <a:solidFill>
                  <a:schemeClr val="dk1"/>
                </a:solidFill>
              </a:rPr>
              <a:t>Course popularity at CU</a:t>
            </a:r>
          </a:p>
          <a:p>
            <a:pPr marL="914400" lvl="1" indent="-298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/>
              <a:buChar char="Ø"/>
            </a:pPr>
            <a:r>
              <a:rPr lang="en-IN" sz="1400">
                <a:solidFill>
                  <a:schemeClr val="dk1"/>
                </a:solidFill>
              </a:rPr>
              <a:t>Influence of standardized test scores</a:t>
            </a:r>
            <a:endParaRPr lang="en-IN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IN" sz="1400">
                <a:solidFill>
                  <a:schemeClr val="dk1"/>
                </a:solidFill>
              </a:rPr>
              <a:t>Hypothesis Testing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IN" sz="1400">
                <a:solidFill>
                  <a:schemeClr val="dk1"/>
                </a:solidFill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Admittance ratio of residents vs non-residents?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Influence of residency status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154974" y="3942228"/>
            <a:ext cx="8872483" cy="2980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Findings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154975" y="4240306"/>
            <a:ext cx="8872484" cy="653444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154971" y="4240306"/>
            <a:ext cx="8872485" cy="662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-I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Since, 2011, on an average 45% of the non-residence were admitted, however the number is drastically high as 75% for residence.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-I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Hence, in CU boulder it is not the trend to accept more non-residence, but it’s the opposite.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93;p21">
            <a:extLst>
              <a:ext uri="{FF2B5EF4-FFF2-40B4-BE49-F238E27FC236}">
                <a16:creationId xmlns:a16="http://schemas.microsoft.com/office/drawing/2014/main" id="{AA08C008-2A3A-28E6-55BB-E3A769A07CA5}"/>
              </a:ext>
            </a:extLst>
          </p:cNvPr>
          <p:cNvSpPr txBox="1">
            <a:spLocks/>
          </p:cNvSpPr>
          <p:nvPr/>
        </p:nvSpPr>
        <p:spPr>
          <a:xfrm>
            <a:off x="248628" y="1557450"/>
            <a:ext cx="3866172" cy="220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tx1"/>
              </a:buClr>
            </a:pPr>
            <a:r>
              <a:rPr lang="en-IN" sz="1400">
                <a:solidFill>
                  <a:schemeClr val="dk1"/>
                </a:solidFill>
              </a:rPr>
              <a:t>Non-residents might be preferred more due to:</a:t>
            </a:r>
          </a:p>
          <a:p>
            <a:pPr>
              <a:buClr>
                <a:schemeClr val="tx1"/>
              </a:buClr>
            </a:pPr>
            <a:endParaRPr lang="en-IN" sz="1400">
              <a:solidFill>
                <a:schemeClr val="dk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dk1"/>
                </a:solidFill>
              </a:rPr>
              <a:t>High tuition fee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dk1"/>
                </a:solidFill>
              </a:rPr>
              <a:t>Increase diversity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dk1"/>
                </a:solidFill>
              </a:rPr>
              <a:t>Enhance reputation and global scale ranking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dk1"/>
                </a:solidFill>
              </a:rPr>
              <a:t>and more…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1400">
              <a:solidFill>
                <a:schemeClr val="dk1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4E8EE63-CC28-168D-B54B-C5137DD5A0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5706985"/>
              </p:ext>
            </p:extLst>
          </p:nvPr>
        </p:nvGraphicFramePr>
        <p:xfrm>
          <a:off x="4114800" y="1201271"/>
          <a:ext cx="4912659" cy="2564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193;p21">
            <a:extLst>
              <a:ext uri="{FF2B5EF4-FFF2-40B4-BE49-F238E27FC236}">
                <a16:creationId xmlns:a16="http://schemas.microsoft.com/office/drawing/2014/main" id="{6B25BBD6-30F7-0547-6975-4F39595B1C9B}"/>
              </a:ext>
            </a:extLst>
          </p:cNvPr>
          <p:cNvSpPr txBox="1">
            <a:spLocks/>
          </p:cNvSpPr>
          <p:nvPr/>
        </p:nvSpPr>
        <p:spPr>
          <a:xfrm>
            <a:off x="4397393" y="2001118"/>
            <a:ext cx="458452" cy="28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tx1"/>
              </a:buClr>
            </a:pPr>
            <a:r>
              <a:rPr lang="en-IN" sz="1400" b="1">
                <a:solidFill>
                  <a:srgbClr val="EECE1A"/>
                </a:solidFill>
              </a:rPr>
              <a:t>75%</a:t>
            </a:r>
          </a:p>
        </p:txBody>
      </p:sp>
      <p:sp>
        <p:nvSpPr>
          <p:cNvPr id="8" name="Google Shape;193;p21">
            <a:extLst>
              <a:ext uri="{FF2B5EF4-FFF2-40B4-BE49-F238E27FC236}">
                <a16:creationId xmlns:a16="http://schemas.microsoft.com/office/drawing/2014/main" id="{71D1364A-57A9-F4C4-F068-658F28861F4E}"/>
              </a:ext>
            </a:extLst>
          </p:cNvPr>
          <p:cNvSpPr txBox="1">
            <a:spLocks/>
          </p:cNvSpPr>
          <p:nvPr/>
        </p:nvSpPr>
        <p:spPr>
          <a:xfrm>
            <a:off x="4397393" y="2587226"/>
            <a:ext cx="458452" cy="28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tx1"/>
              </a:buClr>
            </a:pPr>
            <a:r>
              <a:rPr lang="en-IN" sz="1400" b="1">
                <a:solidFill>
                  <a:srgbClr val="0145AC"/>
                </a:solidFill>
              </a:rPr>
              <a:t>45%</a:t>
            </a:r>
          </a:p>
        </p:txBody>
      </p:sp>
      <p:sp>
        <p:nvSpPr>
          <p:cNvPr id="12" name="Google Shape;193;p21">
            <a:extLst>
              <a:ext uri="{FF2B5EF4-FFF2-40B4-BE49-F238E27FC236}">
                <a16:creationId xmlns:a16="http://schemas.microsoft.com/office/drawing/2014/main" id="{6C4C3FDF-4B53-9D54-9D0A-05B887E39DD0}"/>
              </a:ext>
            </a:extLst>
          </p:cNvPr>
          <p:cNvSpPr txBox="1">
            <a:spLocks/>
          </p:cNvSpPr>
          <p:nvPr/>
        </p:nvSpPr>
        <p:spPr>
          <a:xfrm>
            <a:off x="8412295" y="1926591"/>
            <a:ext cx="9134025" cy="69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b="1">
                <a:solidFill>
                  <a:schemeClr val="dk1"/>
                </a:solidFill>
              </a:rPr>
              <a:t>Residents are accepted more only in CU Boulder?</a:t>
            </a:r>
          </a:p>
        </p:txBody>
      </p:sp>
    </p:spTree>
    <p:extLst>
      <p:ext uri="{BB962C8B-B14F-4D97-AF65-F5344CB8AC3E}">
        <p14:creationId xmlns:p14="http://schemas.microsoft.com/office/powerpoint/2010/main" val="2707260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Admittance ratio of residents vs non-residents?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Influence of residency status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154974" y="3942228"/>
            <a:ext cx="8872483" cy="2980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Findings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154975" y="4240306"/>
            <a:ext cx="8872484" cy="653444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154971" y="4240306"/>
            <a:ext cx="8872485" cy="662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-I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Since, 2011, on an average 45% of the non-residence were admitted, however the number is drastically high as 75% for residence.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en-I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Hence, in CU boulder it is not the trend to accept more non-residence, but it’s the opposite.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93;p21">
            <a:extLst>
              <a:ext uri="{FF2B5EF4-FFF2-40B4-BE49-F238E27FC236}">
                <a16:creationId xmlns:a16="http://schemas.microsoft.com/office/drawing/2014/main" id="{AA08C008-2A3A-28E6-55BB-E3A769A07CA5}"/>
              </a:ext>
            </a:extLst>
          </p:cNvPr>
          <p:cNvSpPr txBox="1">
            <a:spLocks/>
          </p:cNvSpPr>
          <p:nvPr/>
        </p:nvSpPr>
        <p:spPr>
          <a:xfrm>
            <a:off x="248628" y="1557450"/>
            <a:ext cx="3866172" cy="220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tx1"/>
              </a:buClr>
            </a:pPr>
            <a:r>
              <a:rPr lang="en-IN" sz="1400">
                <a:solidFill>
                  <a:schemeClr val="dk1"/>
                </a:solidFill>
              </a:rPr>
              <a:t>Non-residents might be preferred more due to:</a:t>
            </a:r>
          </a:p>
          <a:p>
            <a:pPr>
              <a:buClr>
                <a:schemeClr val="tx1"/>
              </a:buClr>
            </a:pPr>
            <a:r>
              <a:rPr lang="en-IN" sz="1400">
                <a:solidFill>
                  <a:schemeClr val="dk1"/>
                </a:solidFill>
              </a:rPr>
              <a:t>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dk1"/>
                </a:solidFill>
              </a:rPr>
              <a:t>High tution fee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dk1"/>
                </a:solidFill>
              </a:rPr>
              <a:t>Increase diversity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dk1"/>
                </a:solidFill>
              </a:rPr>
              <a:t>Enhance reputation and global scale ranking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dk1"/>
                </a:solidFill>
              </a:rPr>
              <a:t>and more…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1400">
              <a:solidFill>
                <a:schemeClr val="dk1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4E8EE63-CC28-168D-B54B-C5137DD5A02A}"/>
              </a:ext>
            </a:extLst>
          </p:cNvPr>
          <p:cNvGraphicFramePr>
            <a:graphicFrameLocks/>
          </p:cNvGraphicFramePr>
          <p:nvPr/>
        </p:nvGraphicFramePr>
        <p:xfrm>
          <a:off x="4114800" y="1201271"/>
          <a:ext cx="4912659" cy="2564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193;p21">
            <a:extLst>
              <a:ext uri="{FF2B5EF4-FFF2-40B4-BE49-F238E27FC236}">
                <a16:creationId xmlns:a16="http://schemas.microsoft.com/office/drawing/2014/main" id="{6B25BBD6-30F7-0547-6975-4F39595B1C9B}"/>
              </a:ext>
            </a:extLst>
          </p:cNvPr>
          <p:cNvSpPr txBox="1">
            <a:spLocks/>
          </p:cNvSpPr>
          <p:nvPr/>
        </p:nvSpPr>
        <p:spPr>
          <a:xfrm>
            <a:off x="4397393" y="2001118"/>
            <a:ext cx="458452" cy="28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tx1"/>
              </a:buClr>
            </a:pPr>
            <a:r>
              <a:rPr lang="en-IN" sz="1400" b="1">
                <a:solidFill>
                  <a:srgbClr val="EECE1A"/>
                </a:solidFill>
              </a:rPr>
              <a:t>75%</a:t>
            </a:r>
          </a:p>
        </p:txBody>
      </p:sp>
      <p:sp>
        <p:nvSpPr>
          <p:cNvPr id="8" name="Google Shape;193;p21">
            <a:extLst>
              <a:ext uri="{FF2B5EF4-FFF2-40B4-BE49-F238E27FC236}">
                <a16:creationId xmlns:a16="http://schemas.microsoft.com/office/drawing/2014/main" id="{71D1364A-57A9-F4C4-F068-658F28861F4E}"/>
              </a:ext>
            </a:extLst>
          </p:cNvPr>
          <p:cNvSpPr txBox="1">
            <a:spLocks/>
          </p:cNvSpPr>
          <p:nvPr/>
        </p:nvSpPr>
        <p:spPr>
          <a:xfrm>
            <a:off x="4397393" y="2587226"/>
            <a:ext cx="458452" cy="28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tx1"/>
              </a:buClr>
            </a:pPr>
            <a:r>
              <a:rPr lang="en-IN" sz="1400" b="1">
                <a:solidFill>
                  <a:srgbClr val="0145AC"/>
                </a:solidFill>
              </a:rPr>
              <a:t>45%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D2444-3875-91D4-532E-6841DBB75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193;p21">
            <a:extLst>
              <a:ext uri="{FF2B5EF4-FFF2-40B4-BE49-F238E27FC236}">
                <a16:creationId xmlns:a16="http://schemas.microsoft.com/office/drawing/2014/main" id="{C107815A-8D42-346D-7EF7-A5A6655C5310}"/>
              </a:ext>
            </a:extLst>
          </p:cNvPr>
          <p:cNvSpPr txBox="1">
            <a:spLocks/>
          </p:cNvSpPr>
          <p:nvPr/>
        </p:nvSpPr>
        <p:spPr>
          <a:xfrm>
            <a:off x="9975" y="1926591"/>
            <a:ext cx="9134025" cy="69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b="1">
                <a:solidFill>
                  <a:schemeClr val="dk1"/>
                </a:solidFill>
              </a:rPr>
              <a:t>Residents are accepted more only in CU Boulder?</a:t>
            </a:r>
          </a:p>
        </p:txBody>
      </p:sp>
      <p:pic>
        <p:nvPicPr>
          <p:cNvPr id="6" name="Picture 5" descr="A map of the united states of america with different colored squares&#10;&#10;Description automatically generated">
            <a:extLst>
              <a:ext uri="{FF2B5EF4-FFF2-40B4-BE49-F238E27FC236}">
                <a16:creationId xmlns:a16="http://schemas.microsoft.com/office/drawing/2014/main" id="{2B41E743-0927-97DB-27C7-760AE1D2F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532" y="5830358"/>
            <a:ext cx="5324936" cy="3294804"/>
          </a:xfrm>
          <a:prstGeom prst="rect">
            <a:avLst/>
          </a:prstGeom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id="{BFBA1353-D5E9-A8B6-809D-B3BCEF96EEF7}"/>
              </a:ext>
            </a:extLst>
          </p:cNvPr>
          <p:cNvSpPr txBox="1">
            <a:spLocks/>
          </p:cNvSpPr>
          <p:nvPr/>
        </p:nvSpPr>
        <p:spPr>
          <a:xfrm>
            <a:off x="3553172" y="5372415"/>
            <a:ext cx="1935138" cy="53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600" b="1">
                <a:solidFill>
                  <a:schemeClr val="dk1"/>
                </a:solidFill>
              </a:rPr>
              <a:t>Population</a:t>
            </a:r>
          </a:p>
        </p:txBody>
      </p:sp>
      <p:pic>
        <p:nvPicPr>
          <p:cNvPr id="11" name="Picture 10" descr="A black and gold logo&#10;&#10;Description automatically generated">
            <a:extLst>
              <a:ext uri="{FF2B5EF4-FFF2-40B4-BE49-F238E27FC236}">
                <a16:creationId xmlns:a16="http://schemas.microsoft.com/office/drawing/2014/main" id="{34F07A75-DDAC-42D2-2505-0B48EC743C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957" t="15657" r="26552" b="15646"/>
          <a:stretch/>
        </p:blipFill>
        <p:spPr>
          <a:xfrm>
            <a:off x="3311330" y="7143757"/>
            <a:ext cx="498924" cy="39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98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Residents are accepted more in the U.S. universities more than non-residents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2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 descr="A map of the united states of america with different colored squares&#10;&#10;Description automatically generated">
            <a:extLst>
              <a:ext uri="{FF2B5EF4-FFF2-40B4-BE49-F238E27FC236}">
                <a16:creationId xmlns:a16="http://schemas.microsoft.com/office/drawing/2014/main" id="{18C255CC-BD2E-69BB-5CC2-72474CB2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32" y="1705398"/>
            <a:ext cx="5324936" cy="3294804"/>
          </a:xfrm>
          <a:prstGeom prst="rect">
            <a:avLst/>
          </a:prstGeom>
        </p:spPr>
      </p:pic>
      <p:pic>
        <p:nvPicPr>
          <p:cNvPr id="10" name="Picture 9" descr="A black and gold logo&#10;&#10;Description automatically generated">
            <a:extLst>
              <a:ext uri="{FF2B5EF4-FFF2-40B4-BE49-F238E27FC236}">
                <a16:creationId xmlns:a16="http://schemas.microsoft.com/office/drawing/2014/main" id="{811B9111-4D62-7618-93BA-FA491BF1E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57" t="15657" r="26552" b="15646"/>
          <a:stretch/>
        </p:blipFill>
        <p:spPr>
          <a:xfrm>
            <a:off x="3303710" y="3032206"/>
            <a:ext cx="498924" cy="395543"/>
          </a:xfrm>
          <a:prstGeom prst="rect">
            <a:avLst/>
          </a:prstGeom>
        </p:spPr>
      </p:pic>
      <p:sp>
        <p:nvSpPr>
          <p:cNvPr id="11" name="Google Shape;209;p23">
            <a:extLst>
              <a:ext uri="{FF2B5EF4-FFF2-40B4-BE49-F238E27FC236}">
                <a16:creationId xmlns:a16="http://schemas.microsoft.com/office/drawing/2014/main" id="{072FB250-F467-D6BD-58AF-841B457F2EE6}"/>
              </a:ext>
            </a:extLst>
          </p:cNvPr>
          <p:cNvSpPr txBox="1">
            <a:spLocks/>
          </p:cNvSpPr>
          <p:nvPr/>
        </p:nvSpPr>
        <p:spPr>
          <a:xfrm>
            <a:off x="3553172" y="1247455"/>
            <a:ext cx="1935138" cy="53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600" b="1">
                <a:solidFill>
                  <a:schemeClr val="dk1"/>
                </a:solidFill>
              </a:rPr>
              <a:t>Population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FD9FF-595E-AA07-E3BE-CE5F13E17308}"/>
              </a:ext>
            </a:extLst>
          </p:cNvPr>
          <p:cNvSpPr txBox="1"/>
          <p:nvPr/>
        </p:nvSpPr>
        <p:spPr>
          <a:xfrm>
            <a:off x="6858000" y="4884786"/>
            <a:ext cx="228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/>
              <a:t>Image Source: www.businessinsider.com</a:t>
            </a:r>
          </a:p>
        </p:txBody>
      </p:sp>
    </p:spTree>
    <p:extLst>
      <p:ext uri="{BB962C8B-B14F-4D97-AF65-F5344CB8AC3E}">
        <p14:creationId xmlns:p14="http://schemas.microsoft.com/office/powerpoint/2010/main" val="3246890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CCE85-3973-558B-1160-F52FEBC53FEB}"/>
              </a:ext>
            </a:extLst>
          </p:cNvPr>
          <p:cNvSpPr/>
          <p:nvPr/>
        </p:nvSpPr>
        <p:spPr>
          <a:xfrm>
            <a:off x="1617785" y="1781908"/>
            <a:ext cx="2168769" cy="29678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09;p23">
            <a:extLst>
              <a:ext uri="{FF2B5EF4-FFF2-40B4-BE49-F238E27FC236}">
                <a16:creationId xmlns:a16="http://schemas.microsoft.com/office/drawing/2014/main" id="{474B279B-E52F-53C7-1A74-49ABCBBD4CC4}"/>
              </a:ext>
            </a:extLst>
          </p:cNvPr>
          <p:cNvSpPr txBox="1">
            <a:spLocks/>
          </p:cNvSpPr>
          <p:nvPr/>
        </p:nvSpPr>
        <p:spPr>
          <a:xfrm>
            <a:off x="1617784" y="1926980"/>
            <a:ext cx="2168769" cy="42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400" b="1">
                <a:solidFill>
                  <a:schemeClr val="bg1"/>
                </a:solidFill>
              </a:rPr>
              <a:t>Residents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209;p23">
                <a:extLst>
                  <a:ext uri="{FF2B5EF4-FFF2-40B4-BE49-F238E27FC236}">
                    <a16:creationId xmlns:a16="http://schemas.microsoft.com/office/drawing/2014/main" id="{B18CFF7D-AA25-B3A1-6BE6-4F70EEBD5E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4481" y="2560025"/>
                <a:ext cx="2032072" cy="194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IN" sz="1400" b="1">
                    <a:solidFill>
                      <a:schemeClr val="bg1"/>
                    </a:solidFill>
                  </a:rPr>
                  <a:t>Applied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13,016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Admitted: </a:t>
                </a:r>
                <a:r>
                  <a:rPr lang="en-IN" sz="1400">
                    <a:solidFill>
                      <a:schemeClr val="bg1"/>
                    </a:solidFill>
                  </a:rPr>
                  <a:t>9,776</a:t>
                </a:r>
              </a:p>
              <a:p>
                <a:endParaRPr lang="en-IN" sz="1400" b="1">
                  <a:solidFill>
                    <a:schemeClr val="bg1"/>
                  </a:solidFill>
                </a:endParaRP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Ratio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0.75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Google Shape;209;p23">
                <a:extLst>
                  <a:ext uri="{FF2B5EF4-FFF2-40B4-BE49-F238E27FC236}">
                    <a16:creationId xmlns:a16="http://schemas.microsoft.com/office/drawing/2014/main" id="{B18CFF7D-AA25-B3A1-6BE6-4F70EEBD5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481" y="2560025"/>
                <a:ext cx="2032072" cy="1941637"/>
              </a:xfrm>
              <a:prstGeom prst="rect">
                <a:avLst/>
              </a:prstGeom>
              <a:blipFill>
                <a:blip r:embed="rId3"/>
                <a:stretch>
                  <a:fillRect l="-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8F3B0A-0EA3-5046-FB5A-033A18D1D09D}"/>
              </a:ext>
            </a:extLst>
          </p:cNvPr>
          <p:cNvSpPr/>
          <p:nvPr/>
        </p:nvSpPr>
        <p:spPr>
          <a:xfrm>
            <a:off x="5357446" y="1781908"/>
            <a:ext cx="2168769" cy="29678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id="{C2D12129-7A0B-3BD9-ECA0-5EDE8D051EDE}"/>
              </a:ext>
            </a:extLst>
          </p:cNvPr>
          <p:cNvSpPr txBox="1">
            <a:spLocks/>
          </p:cNvSpPr>
          <p:nvPr/>
        </p:nvSpPr>
        <p:spPr>
          <a:xfrm>
            <a:off x="5357445" y="1926980"/>
            <a:ext cx="2168769" cy="42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400" b="1">
                <a:solidFill>
                  <a:schemeClr val="bg1"/>
                </a:solidFill>
              </a:rPr>
              <a:t>Non-Residents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209;p23">
                <a:extLst>
                  <a:ext uri="{FF2B5EF4-FFF2-40B4-BE49-F238E27FC236}">
                    <a16:creationId xmlns:a16="http://schemas.microsoft.com/office/drawing/2014/main" id="{4DA81823-206C-9500-74A6-313F682EF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4142" y="2560025"/>
                <a:ext cx="2032072" cy="194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IN" sz="1400" b="1">
                    <a:solidFill>
                      <a:schemeClr val="bg1"/>
                    </a:solidFill>
                  </a:rPr>
                  <a:t>Applied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69,834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Admitted: </a:t>
                </a:r>
                <a:r>
                  <a:rPr lang="en-IN" sz="1400">
                    <a:solidFill>
                      <a:schemeClr val="bg1"/>
                    </a:solidFill>
                  </a:rPr>
                  <a:t>31,440</a:t>
                </a:r>
              </a:p>
              <a:p>
                <a:endParaRPr lang="en-IN" sz="1400" b="1">
                  <a:solidFill>
                    <a:schemeClr val="bg1"/>
                  </a:solidFill>
                </a:endParaRP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Ratio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0.45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Google Shape;209;p23">
                <a:extLst>
                  <a:ext uri="{FF2B5EF4-FFF2-40B4-BE49-F238E27FC236}">
                    <a16:creationId xmlns:a16="http://schemas.microsoft.com/office/drawing/2014/main" id="{4DA81823-206C-9500-74A6-313F682EF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142" y="2560025"/>
                <a:ext cx="2032072" cy="1941637"/>
              </a:xfrm>
              <a:prstGeom prst="rect">
                <a:avLst/>
              </a:prstGeom>
              <a:blipFill>
                <a:blip r:embed="rId4"/>
                <a:stretch>
                  <a:fillRect l="-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209;p23">
            <a:extLst>
              <a:ext uri="{FF2B5EF4-FFF2-40B4-BE49-F238E27FC236}">
                <a16:creationId xmlns:a16="http://schemas.microsoft.com/office/drawing/2014/main" id="{154CF580-F955-F6AE-4D5C-C412EF070BFB}"/>
              </a:ext>
            </a:extLst>
          </p:cNvPr>
          <p:cNvSpPr txBox="1">
            <a:spLocks/>
          </p:cNvSpPr>
          <p:nvPr/>
        </p:nvSpPr>
        <p:spPr>
          <a:xfrm>
            <a:off x="3553172" y="1247455"/>
            <a:ext cx="1935138" cy="53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600" b="1">
                <a:solidFill>
                  <a:schemeClr val="dk1"/>
                </a:solidFill>
              </a:rPr>
              <a:t>Sample</a:t>
            </a:r>
          </a:p>
        </p:txBody>
      </p:sp>
      <p:pic>
        <p:nvPicPr>
          <p:cNvPr id="14" name="Picture 13" descr="A black and gold logo&#10;&#10;Description automatically generated">
            <a:extLst>
              <a:ext uri="{FF2B5EF4-FFF2-40B4-BE49-F238E27FC236}">
                <a16:creationId xmlns:a16="http://schemas.microsoft.com/office/drawing/2014/main" id="{A8780667-927B-9281-A80C-4FFB49B1B2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57" t="15657" r="26552" b="15646"/>
          <a:stretch/>
        </p:blipFill>
        <p:spPr>
          <a:xfrm>
            <a:off x="4031876" y="1754090"/>
            <a:ext cx="977729" cy="775136"/>
          </a:xfrm>
          <a:prstGeom prst="rect">
            <a:avLst/>
          </a:prstGeom>
        </p:spPr>
      </p:pic>
      <p:sp>
        <p:nvSpPr>
          <p:cNvPr id="11" name="Google Shape;209;p23">
            <a:extLst>
              <a:ext uri="{FF2B5EF4-FFF2-40B4-BE49-F238E27FC236}">
                <a16:creationId xmlns:a16="http://schemas.microsoft.com/office/drawing/2014/main" id="{622A7A91-28F1-E572-9C32-3B595A922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Residents are accepted more in the U.S. universities more than non-residents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210;p23">
            <a:extLst>
              <a:ext uri="{FF2B5EF4-FFF2-40B4-BE49-F238E27FC236}">
                <a16:creationId xmlns:a16="http://schemas.microsoft.com/office/drawing/2014/main" id="{C5652311-2D29-EA4E-9407-0C9747263333}"/>
              </a:ext>
            </a:extLst>
          </p:cNvPr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2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C268DDD-0339-EABC-63FF-5302CDC0AD3F}"/>
              </a:ext>
            </a:extLst>
          </p:cNvPr>
          <p:cNvSpPr/>
          <p:nvPr/>
        </p:nvSpPr>
        <p:spPr>
          <a:xfrm>
            <a:off x="2439147" y="5243179"/>
            <a:ext cx="4040094" cy="25384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209;p23">
                <a:extLst>
                  <a:ext uri="{FF2B5EF4-FFF2-40B4-BE49-F238E27FC236}">
                    <a16:creationId xmlns:a16="http://schemas.microsoft.com/office/drawing/2014/main" id="{6F7E20DA-2DAB-8C9E-3EE5-55EBA394F1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9146" y="5243180"/>
                <a:ext cx="4040095" cy="2538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: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𝑅𝑒𝑠𝑖𝑑𝑒𝑛</m:t>
                      </m:r>
                      <m:sSup>
                        <m:sSup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𝑎𝑑𝑚𝑖𝑡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en-IN" sz="16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IN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𝑅𝑒𝑠𝑖𝑑𝑒𝑛</m:t>
                      </m:r>
                      <m:sSup>
                        <m:sSup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𝑎𝑑𝑚𝑖𝑡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Google Shape;209;p23">
                <a:extLst>
                  <a:ext uri="{FF2B5EF4-FFF2-40B4-BE49-F238E27FC236}">
                    <a16:creationId xmlns:a16="http://schemas.microsoft.com/office/drawing/2014/main" id="{6F7E20DA-2DAB-8C9E-3EE5-55EBA394F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146" y="5243180"/>
                <a:ext cx="4040095" cy="25384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06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9CCE85-3973-558B-1160-F52FEBC53FEB}"/>
              </a:ext>
            </a:extLst>
          </p:cNvPr>
          <p:cNvSpPr/>
          <p:nvPr/>
        </p:nvSpPr>
        <p:spPr>
          <a:xfrm>
            <a:off x="-2283655" y="1781908"/>
            <a:ext cx="2168769" cy="29678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09;p23">
            <a:extLst>
              <a:ext uri="{FF2B5EF4-FFF2-40B4-BE49-F238E27FC236}">
                <a16:creationId xmlns:a16="http://schemas.microsoft.com/office/drawing/2014/main" id="{474B279B-E52F-53C7-1A74-49ABCBBD4CC4}"/>
              </a:ext>
            </a:extLst>
          </p:cNvPr>
          <p:cNvSpPr txBox="1">
            <a:spLocks/>
          </p:cNvSpPr>
          <p:nvPr/>
        </p:nvSpPr>
        <p:spPr>
          <a:xfrm>
            <a:off x="-2283656" y="1926980"/>
            <a:ext cx="2168769" cy="42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400" b="1">
                <a:solidFill>
                  <a:schemeClr val="bg1"/>
                </a:solidFill>
              </a:rPr>
              <a:t>Residents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209;p23">
                <a:extLst>
                  <a:ext uri="{FF2B5EF4-FFF2-40B4-BE49-F238E27FC236}">
                    <a16:creationId xmlns:a16="http://schemas.microsoft.com/office/drawing/2014/main" id="{B18CFF7D-AA25-B3A1-6BE6-4F70EEBD5E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46959" y="2560025"/>
                <a:ext cx="2032072" cy="194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IN" sz="1400" b="1">
                    <a:solidFill>
                      <a:schemeClr val="bg1"/>
                    </a:solidFill>
                  </a:rPr>
                  <a:t>Applied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13,016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Admitted: </a:t>
                </a:r>
                <a:r>
                  <a:rPr lang="en-IN" sz="1400">
                    <a:solidFill>
                      <a:schemeClr val="bg1"/>
                    </a:solidFill>
                  </a:rPr>
                  <a:t>9,776</a:t>
                </a:r>
              </a:p>
              <a:p>
                <a:endParaRPr lang="en-IN" sz="1400" b="1">
                  <a:solidFill>
                    <a:schemeClr val="bg1"/>
                  </a:solidFill>
                </a:endParaRP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Ratio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0.75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Google Shape;209;p23">
                <a:extLst>
                  <a:ext uri="{FF2B5EF4-FFF2-40B4-BE49-F238E27FC236}">
                    <a16:creationId xmlns:a16="http://schemas.microsoft.com/office/drawing/2014/main" id="{B18CFF7D-AA25-B3A1-6BE6-4F70EEBD5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6959" y="2560025"/>
                <a:ext cx="2032072" cy="1941637"/>
              </a:xfrm>
              <a:prstGeom prst="rect">
                <a:avLst/>
              </a:prstGeom>
              <a:blipFill>
                <a:blip r:embed="rId3"/>
                <a:stretch>
                  <a:fillRect l="-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8F3B0A-0EA3-5046-FB5A-033A18D1D09D}"/>
              </a:ext>
            </a:extLst>
          </p:cNvPr>
          <p:cNvSpPr/>
          <p:nvPr/>
        </p:nvSpPr>
        <p:spPr>
          <a:xfrm>
            <a:off x="9319846" y="1781908"/>
            <a:ext cx="2168769" cy="29678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id="{C2D12129-7A0B-3BD9-ECA0-5EDE8D051EDE}"/>
              </a:ext>
            </a:extLst>
          </p:cNvPr>
          <p:cNvSpPr txBox="1">
            <a:spLocks/>
          </p:cNvSpPr>
          <p:nvPr/>
        </p:nvSpPr>
        <p:spPr>
          <a:xfrm>
            <a:off x="9319845" y="1926980"/>
            <a:ext cx="2168769" cy="42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1400" b="1">
                <a:solidFill>
                  <a:schemeClr val="bg1"/>
                </a:solidFill>
              </a:rPr>
              <a:t>Non-Residents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209;p23">
                <a:extLst>
                  <a:ext uri="{FF2B5EF4-FFF2-40B4-BE49-F238E27FC236}">
                    <a16:creationId xmlns:a16="http://schemas.microsoft.com/office/drawing/2014/main" id="{4DA81823-206C-9500-74A6-313F682EF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6542" y="2560025"/>
                <a:ext cx="2032072" cy="1941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r>
                  <a:rPr lang="en-IN" sz="1400" b="1">
                    <a:solidFill>
                      <a:schemeClr val="bg1"/>
                    </a:solidFill>
                  </a:rPr>
                  <a:t>Applied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I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69,834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Admitted: </a:t>
                </a:r>
                <a:r>
                  <a:rPr lang="en-IN" sz="1400">
                    <a:solidFill>
                      <a:schemeClr val="bg1"/>
                    </a:solidFill>
                  </a:rPr>
                  <a:t>31,440</a:t>
                </a:r>
              </a:p>
              <a:p>
                <a:endParaRPr lang="en-IN" sz="1400" b="1">
                  <a:solidFill>
                    <a:schemeClr val="bg1"/>
                  </a:solidFill>
                </a:endParaRPr>
              </a:p>
              <a:p>
                <a:r>
                  <a:rPr lang="en-IN" sz="1400" b="1">
                    <a:solidFill>
                      <a:schemeClr val="bg1"/>
                    </a:solidFill>
                  </a:rPr>
                  <a:t>Ratio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sz="1400" b="1">
                    <a:solidFill>
                      <a:schemeClr val="bg1"/>
                    </a:solidFill>
                  </a:rPr>
                  <a:t>): </a:t>
                </a:r>
                <a:r>
                  <a:rPr lang="en-IN" sz="1400">
                    <a:solidFill>
                      <a:schemeClr val="bg1"/>
                    </a:solidFill>
                  </a:rPr>
                  <a:t>0.45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Google Shape;209;p23">
                <a:extLst>
                  <a:ext uri="{FF2B5EF4-FFF2-40B4-BE49-F238E27FC236}">
                    <a16:creationId xmlns:a16="http://schemas.microsoft.com/office/drawing/2014/main" id="{4DA81823-206C-9500-74A6-313F682EF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542" y="2560025"/>
                <a:ext cx="2032072" cy="1941637"/>
              </a:xfrm>
              <a:prstGeom prst="rect">
                <a:avLst/>
              </a:prstGeom>
              <a:blipFill>
                <a:blip r:embed="rId4"/>
                <a:stretch>
                  <a:fillRect l="-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09;p23">
            <a:extLst>
              <a:ext uri="{FF2B5EF4-FFF2-40B4-BE49-F238E27FC236}">
                <a16:creationId xmlns:a16="http://schemas.microsoft.com/office/drawing/2014/main" id="{622A7A91-28F1-E572-9C32-3B595A922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Residents are accepted more in the U.S. universities more than non-residents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210;p23">
            <a:extLst>
              <a:ext uri="{FF2B5EF4-FFF2-40B4-BE49-F238E27FC236}">
                <a16:creationId xmlns:a16="http://schemas.microsoft.com/office/drawing/2014/main" id="{C5652311-2D29-EA4E-9407-0C9747263333}"/>
              </a:ext>
            </a:extLst>
          </p:cNvPr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2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FC747A-8871-B2C8-7A63-6E59BA9D3084}"/>
              </a:ext>
            </a:extLst>
          </p:cNvPr>
          <p:cNvSpPr/>
          <p:nvPr/>
        </p:nvSpPr>
        <p:spPr>
          <a:xfrm>
            <a:off x="2439147" y="1759194"/>
            <a:ext cx="4040094" cy="25384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209;p23">
                <a:extLst>
                  <a:ext uri="{FF2B5EF4-FFF2-40B4-BE49-F238E27FC236}">
                    <a16:creationId xmlns:a16="http://schemas.microsoft.com/office/drawing/2014/main" id="{BB5C47AD-FA18-304C-FEEF-5BA8F3815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9146" y="1759195"/>
                <a:ext cx="4040095" cy="2538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: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  <a:p>
                <a:endParaRPr lang="en-IN" sz="160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I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𝑅𝑒𝑠𝑖𝑑𝑒𝑛</m:t>
                      </m:r>
                      <m:sSup>
                        <m:sSupPr>
                          <m:ctrlP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𝑎𝑑𝑚𝑖𝑡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en-IN" sz="16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IN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𝑅𝑒𝑠𝑖𝑑𝑒𝑛</m:t>
                      </m:r>
                      <m:sSup>
                        <m:sSupPr>
                          <m:ctrlP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𝑎𝑑𝑚𝑖𝑡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6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Google Shape;209;p23">
                <a:extLst>
                  <a:ext uri="{FF2B5EF4-FFF2-40B4-BE49-F238E27FC236}">
                    <a16:creationId xmlns:a16="http://schemas.microsoft.com/office/drawing/2014/main" id="{BB5C47AD-FA18-304C-FEEF-5BA8F3815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146" y="1759195"/>
                <a:ext cx="4040095" cy="25384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626126-C09A-7D5B-1B49-11874A0D70F9}"/>
                  </a:ext>
                </a:extLst>
              </p:cNvPr>
              <p:cNvSpPr txBox="1"/>
              <p:nvPr/>
            </p:nvSpPr>
            <p:spPr>
              <a:xfrm>
                <a:off x="9690733" y="4013199"/>
                <a:ext cx="56300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𝑅𝑒𝑗𝑒𝑐𝑡</m:t>
                      </m:r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IN" sz="20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626126-C09A-7D5B-1B49-11874A0D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733" y="4013199"/>
                <a:ext cx="563006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FA6155A-4A63-B0F2-4BA2-11BDB9DDD30B}"/>
              </a:ext>
            </a:extLst>
          </p:cNvPr>
          <p:cNvGrpSpPr/>
          <p:nvPr/>
        </p:nvGrpSpPr>
        <p:grpSpPr>
          <a:xfrm>
            <a:off x="9641241" y="1810274"/>
            <a:ext cx="5601485" cy="2084803"/>
            <a:chOff x="3321459" y="1810274"/>
            <a:chExt cx="5601485" cy="20848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BC2124-4A31-4FB7-39A2-9D21880ED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1461" y="1810274"/>
              <a:ext cx="5601482" cy="15908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BACA98-D60F-C358-E956-A7DAD1CB6368}"/>
                    </a:ext>
                  </a:extLst>
                </p:cNvPr>
                <p:cNvSpPr txBox="1"/>
                <p:nvPr/>
              </p:nvSpPr>
              <p:spPr>
                <a:xfrm>
                  <a:off x="3401907" y="1810274"/>
                  <a:ext cx="92702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en-IN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BACA98-D60F-C358-E956-A7DAD1CB6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907" y="1810274"/>
                  <a:ext cx="927020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69DFFF-1B2A-422B-1FAC-9644E1867E90}"/>
                </a:ext>
              </a:extLst>
            </p:cNvPr>
            <p:cNvCxnSpPr>
              <a:cxnSpLocks/>
            </p:cNvCxnSpPr>
            <p:nvPr/>
          </p:nvCxnSpPr>
          <p:spPr>
            <a:xfrm>
              <a:off x="3807694" y="2173307"/>
              <a:ext cx="0" cy="1224154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BDBF90-E502-C6E8-5B97-8FEF268DB7AE}"/>
                </a:ext>
              </a:extLst>
            </p:cNvPr>
            <p:cNvSpPr/>
            <p:nvPr/>
          </p:nvSpPr>
          <p:spPr>
            <a:xfrm>
              <a:off x="3326010" y="3397307"/>
              <a:ext cx="5596934" cy="42799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oogle Shape;209;p23">
              <a:extLst>
                <a:ext uri="{FF2B5EF4-FFF2-40B4-BE49-F238E27FC236}">
                  <a16:creationId xmlns:a16="http://schemas.microsoft.com/office/drawing/2014/main" id="{CC3DABF7-F9D0-C009-3244-7984886C796C}"/>
                </a:ext>
              </a:extLst>
            </p:cNvPr>
            <p:cNvSpPr txBox="1">
              <a:spLocks/>
            </p:cNvSpPr>
            <p:nvPr/>
          </p:nvSpPr>
          <p:spPr>
            <a:xfrm>
              <a:off x="4733039" y="3300276"/>
              <a:ext cx="614895" cy="4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N" sz="1000">
                  <a:solidFill>
                    <a:schemeClr val="dk1"/>
                  </a:solidFill>
                </a:rPr>
                <a:t>0.293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Google Shape;209;p23">
                  <a:extLst>
                    <a:ext uri="{FF2B5EF4-FFF2-40B4-BE49-F238E27FC236}">
                      <a16:creationId xmlns:a16="http://schemas.microsoft.com/office/drawing/2014/main" id="{AA9473BC-74EC-8EC2-EE4A-CACA6D0F6B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21459" y="3535524"/>
                  <a:ext cx="5601482" cy="3595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9pPr>
                </a:lstStyle>
                <a:p>
                  <a:pPr algn="ctr"/>
                  <a:r>
                    <a:rPr lang="en-IN" sz="700">
                      <a:solidFill>
                        <a:schemeClr val="dk1"/>
                      </a:solidFill>
                    </a:rPr>
                    <a:t>Difference of sample proportions (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7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7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7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7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IN" sz="7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IN" sz="7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7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7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7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IN" sz="700">
                      <a:solidFill>
                        <a:schemeClr val="dk1"/>
                      </a:solidFill>
                    </a:rPr>
                    <a:t>)</a:t>
                  </a:r>
                </a:p>
              </p:txBody>
            </p:sp>
          </mc:Choice>
          <mc:Fallback>
            <p:sp>
              <p:nvSpPr>
                <p:cNvPr id="23" name="Google Shape;209;p23">
                  <a:extLst>
                    <a:ext uri="{FF2B5EF4-FFF2-40B4-BE49-F238E27FC236}">
                      <a16:creationId xmlns:a16="http://schemas.microsoft.com/office/drawing/2014/main" id="{AA9473BC-74EC-8EC2-EE4A-CACA6D0F6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459" y="3535524"/>
                  <a:ext cx="5601482" cy="35955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F075E4-92CD-387F-632B-4522F7088A07}"/>
                </a:ext>
              </a:extLst>
            </p:cNvPr>
            <p:cNvCxnSpPr>
              <a:cxnSpLocks/>
            </p:cNvCxnSpPr>
            <p:nvPr/>
          </p:nvCxnSpPr>
          <p:spPr>
            <a:xfrm>
              <a:off x="6091062" y="1919878"/>
              <a:ext cx="0" cy="142068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209;p23">
              <a:extLst>
                <a:ext uri="{FF2B5EF4-FFF2-40B4-BE49-F238E27FC236}">
                  <a16:creationId xmlns:a16="http://schemas.microsoft.com/office/drawing/2014/main" id="{D897B01B-98AC-E2C0-1146-77E0B21E8F4B}"/>
                </a:ext>
              </a:extLst>
            </p:cNvPr>
            <p:cNvSpPr txBox="1">
              <a:spLocks/>
            </p:cNvSpPr>
            <p:nvPr/>
          </p:nvSpPr>
          <p:spPr>
            <a:xfrm>
              <a:off x="5783614" y="3300276"/>
              <a:ext cx="614895" cy="4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N" sz="1000">
                  <a:solidFill>
                    <a:schemeClr val="dk1"/>
                  </a:solidFill>
                </a:rPr>
                <a:t>0.35</a:t>
              </a:r>
            </a:p>
          </p:txBody>
        </p:sp>
        <p:sp>
          <p:nvSpPr>
            <p:cNvPr id="26" name="Google Shape;209;p23">
              <a:extLst>
                <a:ext uri="{FF2B5EF4-FFF2-40B4-BE49-F238E27FC236}">
                  <a16:creationId xmlns:a16="http://schemas.microsoft.com/office/drawing/2014/main" id="{986D2E73-0A58-009F-4DD3-B945967E4CA0}"/>
                </a:ext>
              </a:extLst>
            </p:cNvPr>
            <p:cNvSpPr txBox="1">
              <a:spLocks/>
            </p:cNvSpPr>
            <p:nvPr/>
          </p:nvSpPr>
          <p:spPr>
            <a:xfrm>
              <a:off x="3500247" y="3288616"/>
              <a:ext cx="614895" cy="4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N" sz="1000">
                  <a:solidFill>
                    <a:schemeClr val="dk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773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23">
            <a:extLst>
              <a:ext uri="{FF2B5EF4-FFF2-40B4-BE49-F238E27FC236}">
                <a16:creationId xmlns:a16="http://schemas.microsoft.com/office/drawing/2014/main" id="{622A7A91-28F1-E572-9C32-3B595A922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Residents are accepted more in the U.S. universities more than non-residents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210;p23">
            <a:extLst>
              <a:ext uri="{FF2B5EF4-FFF2-40B4-BE49-F238E27FC236}">
                <a16:creationId xmlns:a16="http://schemas.microsoft.com/office/drawing/2014/main" id="{C5652311-2D29-EA4E-9407-0C9747263333}"/>
              </a:ext>
            </a:extLst>
          </p:cNvPr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2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FC747A-8871-B2C8-7A63-6E59BA9D3084}"/>
              </a:ext>
            </a:extLst>
          </p:cNvPr>
          <p:cNvSpPr/>
          <p:nvPr/>
        </p:nvSpPr>
        <p:spPr>
          <a:xfrm>
            <a:off x="142987" y="1759194"/>
            <a:ext cx="2929312" cy="25384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209;p23">
                <a:extLst>
                  <a:ext uri="{FF2B5EF4-FFF2-40B4-BE49-F238E27FC236}">
                    <a16:creationId xmlns:a16="http://schemas.microsoft.com/office/drawing/2014/main" id="{BB5C47AD-FA18-304C-FEEF-5BA8F3815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987" y="1759193"/>
                <a:ext cx="2929312" cy="25384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:</m:t>
                      </m:r>
                      <m:sSub>
                        <m:sSubPr>
                          <m:ctrlP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IN" sz="1200">
                  <a:solidFill>
                    <a:schemeClr val="bg1"/>
                  </a:solidFill>
                </a:endParaRPr>
              </a:p>
              <a:p>
                <a:endParaRPr lang="en-IN" sz="1200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1200">
                  <a:solidFill>
                    <a:schemeClr val="bg1"/>
                  </a:solidFill>
                </a:endParaRPr>
              </a:p>
              <a:p>
                <a:endParaRPr lang="en-IN" sz="120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I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𝑅𝑒𝑠𝑖𝑑𝑒𝑛</m:t>
                      </m:r>
                      <m:sSup>
                        <m:sSupPr>
                          <m:ctrlP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𝑎𝑑𝑚𝑖𝑡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en-IN" sz="12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IN" sz="12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𝑅𝑒𝑠𝑖𝑑𝑒𝑛</m:t>
                      </m:r>
                      <m:sSup>
                        <m:sSup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𝑎𝑑𝑚𝑖𝑡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Google Shape;209;p23">
                <a:extLst>
                  <a:ext uri="{FF2B5EF4-FFF2-40B4-BE49-F238E27FC236}">
                    <a16:creationId xmlns:a16="http://schemas.microsoft.com/office/drawing/2014/main" id="{BB5C47AD-FA18-304C-FEEF-5BA8F3815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7" y="1759193"/>
                <a:ext cx="2929312" cy="2538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BE107A-8448-AF8B-4658-8360A9A427B2}"/>
                  </a:ext>
                </a:extLst>
              </p:cNvPr>
              <p:cNvSpPr txBox="1"/>
              <p:nvPr/>
            </p:nvSpPr>
            <p:spPr>
              <a:xfrm>
                <a:off x="3370951" y="4013199"/>
                <a:ext cx="56300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𝑅𝑒𝑗𝑒𝑐𝑡</m:t>
                      </m:r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IN" sz="20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BE107A-8448-AF8B-4658-8360A9A42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951" y="4013199"/>
                <a:ext cx="5630062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9646038-1D05-FA0C-850C-6999FF6B1C01}"/>
              </a:ext>
            </a:extLst>
          </p:cNvPr>
          <p:cNvGrpSpPr/>
          <p:nvPr/>
        </p:nvGrpSpPr>
        <p:grpSpPr>
          <a:xfrm>
            <a:off x="3321459" y="1817648"/>
            <a:ext cx="5601485" cy="2084803"/>
            <a:chOff x="3321459" y="1810274"/>
            <a:chExt cx="5601485" cy="20848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1DB5D4-4044-0686-5CBD-B81A9367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1461" y="1810274"/>
              <a:ext cx="5601482" cy="15908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44A7BD-2997-13C5-A860-0CD13C6CA626}"/>
                    </a:ext>
                  </a:extLst>
                </p:cNvPr>
                <p:cNvSpPr txBox="1"/>
                <p:nvPr/>
              </p:nvSpPr>
              <p:spPr>
                <a:xfrm>
                  <a:off x="3401906" y="1810274"/>
                  <a:ext cx="97332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=0.05</m:t>
                        </m:r>
                      </m:oMath>
                    </m:oMathPara>
                  </a14:m>
                  <a:endParaRPr lang="en-IN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44A7BD-2997-13C5-A860-0CD13C6C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906" y="1810274"/>
                  <a:ext cx="97332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4E86EB-BD2D-628E-06E0-65CCEB333DEF}"/>
                </a:ext>
              </a:extLst>
            </p:cNvPr>
            <p:cNvCxnSpPr>
              <a:cxnSpLocks/>
            </p:cNvCxnSpPr>
            <p:nvPr/>
          </p:nvCxnSpPr>
          <p:spPr>
            <a:xfrm>
              <a:off x="3807694" y="2173307"/>
              <a:ext cx="0" cy="1224154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13F90D-3036-89C2-8A01-F1F03C9337AD}"/>
                </a:ext>
              </a:extLst>
            </p:cNvPr>
            <p:cNvSpPr/>
            <p:nvPr/>
          </p:nvSpPr>
          <p:spPr>
            <a:xfrm>
              <a:off x="3326010" y="3397307"/>
              <a:ext cx="5596934" cy="42799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Google Shape;209;p23">
              <a:extLst>
                <a:ext uri="{FF2B5EF4-FFF2-40B4-BE49-F238E27FC236}">
                  <a16:creationId xmlns:a16="http://schemas.microsoft.com/office/drawing/2014/main" id="{88BB7049-71D3-F630-30B3-B8E91AEA797E}"/>
                </a:ext>
              </a:extLst>
            </p:cNvPr>
            <p:cNvSpPr txBox="1">
              <a:spLocks/>
            </p:cNvSpPr>
            <p:nvPr/>
          </p:nvSpPr>
          <p:spPr>
            <a:xfrm>
              <a:off x="4733039" y="3300276"/>
              <a:ext cx="614895" cy="4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N" sz="1000">
                  <a:solidFill>
                    <a:schemeClr val="dk1"/>
                  </a:solidFill>
                </a:rPr>
                <a:t>0.293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Google Shape;209;p23">
                  <a:extLst>
                    <a:ext uri="{FF2B5EF4-FFF2-40B4-BE49-F238E27FC236}">
                      <a16:creationId xmlns:a16="http://schemas.microsoft.com/office/drawing/2014/main" id="{205B9B50-1382-C6E8-DE90-F18A50C2E9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21459" y="3535524"/>
                  <a:ext cx="5601482" cy="3595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9pPr>
                </a:lstStyle>
                <a:p>
                  <a:pPr algn="ctr"/>
                  <a:r>
                    <a:rPr lang="en-IN" sz="700">
                      <a:solidFill>
                        <a:schemeClr val="dk1"/>
                      </a:solidFill>
                    </a:rPr>
                    <a:t>Difference of sample proportions (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7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7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7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7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IN" sz="7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IN" sz="7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7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7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7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IN" sz="700">
                      <a:solidFill>
                        <a:schemeClr val="dk1"/>
                      </a:solidFill>
                    </a:rPr>
                    <a:t>)</a:t>
                  </a:r>
                </a:p>
              </p:txBody>
            </p:sp>
          </mc:Choice>
          <mc:Fallback>
            <p:sp>
              <p:nvSpPr>
                <p:cNvPr id="35" name="Google Shape;209;p23">
                  <a:extLst>
                    <a:ext uri="{FF2B5EF4-FFF2-40B4-BE49-F238E27FC236}">
                      <a16:creationId xmlns:a16="http://schemas.microsoft.com/office/drawing/2014/main" id="{205B9B50-1382-C6E8-DE90-F18A50C2E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459" y="3535524"/>
                  <a:ext cx="5601482" cy="359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ED4DD4-D4DA-9489-74EA-7D49E04F93D5}"/>
                </a:ext>
              </a:extLst>
            </p:cNvPr>
            <p:cNvCxnSpPr>
              <a:cxnSpLocks/>
            </p:cNvCxnSpPr>
            <p:nvPr/>
          </p:nvCxnSpPr>
          <p:spPr>
            <a:xfrm>
              <a:off x="6091062" y="1919878"/>
              <a:ext cx="0" cy="142068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209;p23">
              <a:extLst>
                <a:ext uri="{FF2B5EF4-FFF2-40B4-BE49-F238E27FC236}">
                  <a16:creationId xmlns:a16="http://schemas.microsoft.com/office/drawing/2014/main" id="{E0C61D7B-685D-F2D9-0BD6-E002CA028F85}"/>
                </a:ext>
              </a:extLst>
            </p:cNvPr>
            <p:cNvSpPr txBox="1">
              <a:spLocks/>
            </p:cNvSpPr>
            <p:nvPr/>
          </p:nvSpPr>
          <p:spPr>
            <a:xfrm>
              <a:off x="5783614" y="3300276"/>
              <a:ext cx="614895" cy="4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N" sz="1000">
                  <a:solidFill>
                    <a:schemeClr val="dk1"/>
                  </a:solidFill>
                </a:rPr>
                <a:t>0.35</a:t>
              </a:r>
            </a:p>
          </p:txBody>
        </p:sp>
        <p:sp>
          <p:nvSpPr>
            <p:cNvPr id="40" name="Google Shape;209;p23">
              <a:extLst>
                <a:ext uri="{FF2B5EF4-FFF2-40B4-BE49-F238E27FC236}">
                  <a16:creationId xmlns:a16="http://schemas.microsoft.com/office/drawing/2014/main" id="{D24C6BAA-F322-33A5-24F9-830C47C7E9C2}"/>
                </a:ext>
              </a:extLst>
            </p:cNvPr>
            <p:cNvSpPr txBox="1">
              <a:spLocks/>
            </p:cNvSpPr>
            <p:nvPr/>
          </p:nvSpPr>
          <p:spPr>
            <a:xfrm>
              <a:off x="3500247" y="3288616"/>
              <a:ext cx="614895" cy="4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N" sz="1000">
                  <a:solidFill>
                    <a:schemeClr val="dk1"/>
                  </a:solidFill>
                </a:rPr>
                <a:t>0</a:t>
              </a:r>
            </a:p>
          </p:txBody>
        </p:sp>
      </p:grpSp>
      <p:sp>
        <p:nvSpPr>
          <p:cNvPr id="46" name="Google Shape;209;p23">
            <a:extLst>
              <a:ext uri="{FF2B5EF4-FFF2-40B4-BE49-F238E27FC236}">
                <a16:creationId xmlns:a16="http://schemas.microsoft.com/office/drawing/2014/main" id="{CC8C3E51-79D3-EA51-4F45-11FDF123C048}"/>
              </a:ext>
            </a:extLst>
          </p:cNvPr>
          <p:cNvSpPr txBox="1">
            <a:spLocks/>
          </p:cNvSpPr>
          <p:nvPr/>
        </p:nvSpPr>
        <p:spPr>
          <a:xfrm>
            <a:off x="8777708" y="1157069"/>
            <a:ext cx="9001013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2000" b="1">
                <a:solidFill>
                  <a:srgbClr val="00B050"/>
                </a:solidFill>
              </a:rPr>
              <a:t>Admittance ratio is higher for residents than non-residents</a:t>
            </a:r>
          </a:p>
        </p:txBody>
      </p:sp>
      <p:sp>
        <p:nvSpPr>
          <p:cNvPr id="47" name="Google Shape;209;p23">
            <a:extLst>
              <a:ext uri="{FF2B5EF4-FFF2-40B4-BE49-F238E27FC236}">
                <a16:creationId xmlns:a16="http://schemas.microsoft.com/office/drawing/2014/main" id="{EF6CFAC2-3D8A-A1F4-CDBB-47F5BBCDA9E4}"/>
              </a:ext>
            </a:extLst>
          </p:cNvPr>
          <p:cNvSpPr txBox="1">
            <a:spLocks/>
          </p:cNvSpPr>
          <p:nvPr/>
        </p:nvSpPr>
        <p:spPr>
          <a:xfrm>
            <a:off x="8998259" y="2947642"/>
            <a:ext cx="8600486" cy="93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2000" b="1">
                <a:solidFill>
                  <a:schemeClr val="tx1"/>
                </a:solidFill>
              </a:rPr>
              <a:t>Hence, our assumption that non-residents getting more admission due to the factors we discussed is not true</a:t>
            </a:r>
          </a:p>
        </p:txBody>
      </p:sp>
    </p:spTree>
    <p:extLst>
      <p:ext uri="{BB962C8B-B14F-4D97-AF65-F5344CB8AC3E}">
        <p14:creationId xmlns:p14="http://schemas.microsoft.com/office/powerpoint/2010/main" val="1797407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23">
            <a:extLst>
              <a:ext uri="{FF2B5EF4-FFF2-40B4-BE49-F238E27FC236}">
                <a16:creationId xmlns:a16="http://schemas.microsoft.com/office/drawing/2014/main" id="{622A7A91-28F1-E572-9C32-3B595A922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Residents are accepted more in the U.S. universities more than non-residents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210;p23">
            <a:extLst>
              <a:ext uri="{FF2B5EF4-FFF2-40B4-BE49-F238E27FC236}">
                <a16:creationId xmlns:a16="http://schemas.microsoft.com/office/drawing/2014/main" id="{C5652311-2D29-EA4E-9407-0C9747263333}"/>
              </a:ext>
            </a:extLst>
          </p:cNvPr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2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FC747A-8871-B2C8-7A63-6E59BA9D3084}"/>
              </a:ext>
            </a:extLst>
          </p:cNvPr>
          <p:cNvSpPr/>
          <p:nvPr/>
        </p:nvSpPr>
        <p:spPr>
          <a:xfrm>
            <a:off x="142987" y="1759194"/>
            <a:ext cx="2929312" cy="25384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209;p23">
                <a:extLst>
                  <a:ext uri="{FF2B5EF4-FFF2-40B4-BE49-F238E27FC236}">
                    <a16:creationId xmlns:a16="http://schemas.microsoft.com/office/drawing/2014/main" id="{BB5C47AD-FA18-304C-FEEF-5BA8F3815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987" y="1759193"/>
                <a:ext cx="2929312" cy="25384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Montserrat"/>
                  <a:buNone/>
                  <a:defRPr sz="2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</m:oMath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:</m:t>
                      </m:r>
                      <m:sSub>
                        <m:sSubPr>
                          <m:ctrlP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IN" sz="1200">
                  <a:solidFill>
                    <a:schemeClr val="bg1"/>
                  </a:solidFill>
                </a:endParaRPr>
              </a:p>
              <a:p>
                <a:endParaRPr lang="en-IN" sz="1200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1200">
                  <a:solidFill>
                    <a:schemeClr val="bg1"/>
                  </a:solidFill>
                </a:endParaRPr>
              </a:p>
              <a:p>
                <a:endParaRPr lang="en-IN" sz="120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I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𝑅𝑒𝑠𝑖𝑑𝑒𝑛</m:t>
                      </m:r>
                      <m:sSup>
                        <m:sSupPr>
                          <m:ctrlP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𝑎𝑑𝑚𝑖𝑡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en-IN" sz="12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IN" sz="12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𝑅𝑒𝑠𝑖𝑑𝑒𝑛</m:t>
                      </m:r>
                      <m:sSup>
                        <m:sSupPr>
                          <m:ctrlP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𝑎𝑑𝑚𝑖𝑡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I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Google Shape;209;p23">
                <a:extLst>
                  <a:ext uri="{FF2B5EF4-FFF2-40B4-BE49-F238E27FC236}">
                    <a16:creationId xmlns:a16="http://schemas.microsoft.com/office/drawing/2014/main" id="{BB5C47AD-FA18-304C-FEEF-5BA8F3815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7" y="1759193"/>
                <a:ext cx="2929312" cy="2538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BE107A-8448-AF8B-4658-8360A9A427B2}"/>
                  </a:ext>
                </a:extLst>
              </p:cNvPr>
              <p:cNvSpPr txBox="1"/>
              <p:nvPr/>
            </p:nvSpPr>
            <p:spPr>
              <a:xfrm>
                <a:off x="3370951" y="4013199"/>
                <a:ext cx="56300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𝑅𝑒𝑗𝑒𝑐𝑡</m:t>
                      </m:r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IN" sz="200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BE107A-8448-AF8B-4658-8360A9A42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951" y="4013199"/>
                <a:ext cx="5630062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9646038-1D05-FA0C-850C-6999FF6B1C01}"/>
              </a:ext>
            </a:extLst>
          </p:cNvPr>
          <p:cNvGrpSpPr/>
          <p:nvPr/>
        </p:nvGrpSpPr>
        <p:grpSpPr>
          <a:xfrm>
            <a:off x="3321459" y="1810274"/>
            <a:ext cx="5601485" cy="2084803"/>
            <a:chOff x="3321459" y="1810274"/>
            <a:chExt cx="5601485" cy="20848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1DB5D4-4044-0686-5CBD-B81A9367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1461" y="1810274"/>
              <a:ext cx="5601482" cy="15908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44A7BD-2997-13C5-A860-0CD13C6CA626}"/>
                    </a:ext>
                  </a:extLst>
                </p:cNvPr>
                <p:cNvSpPr txBox="1"/>
                <p:nvPr/>
              </p:nvSpPr>
              <p:spPr>
                <a:xfrm>
                  <a:off x="3401907" y="1810274"/>
                  <a:ext cx="838466" cy="306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IN" sz="1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844A7BD-2997-13C5-A860-0CD13C6C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907" y="1810274"/>
                  <a:ext cx="838466" cy="3062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4E86EB-BD2D-628E-06E0-65CCEB333DEF}"/>
                </a:ext>
              </a:extLst>
            </p:cNvPr>
            <p:cNvCxnSpPr>
              <a:cxnSpLocks/>
            </p:cNvCxnSpPr>
            <p:nvPr/>
          </p:nvCxnSpPr>
          <p:spPr>
            <a:xfrm>
              <a:off x="3807694" y="2173307"/>
              <a:ext cx="0" cy="1224154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13F90D-3036-89C2-8A01-F1F03C9337AD}"/>
                </a:ext>
              </a:extLst>
            </p:cNvPr>
            <p:cNvSpPr/>
            <p:nvPr/>
          </p:nvSpPr>
          <p:spPr>
            <a:xfrm>
              <a:off x="3326010" y="3397307"/>
              <a:ext cx="5596934" cy="427999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Google Shape;209;p23">
              <a:extLst>
                <a:ext uri="{FF2B5EF4-FFF2-40B4-BE49-F238E27FC236}">
                  <a16:creationId xmlns:a16="http://schemas.microsoft.com/office/drawing/2014/main" id="{88BB7049-71D3-F630-30B3-B8E91AEA797E}"/>
                </a:ext>
              </a:extLst>
            </p:cNvPr>
            <p:cNvSpPr txBox="1">
              <a:spLocks/>
            </p:cNvSpPr>
            <p:nvPr/>
          </p:nvSpPr>
          <p:spPr>
            <a:xfrm>
              <a:off x="4733039" y="3300276"/>
              <a:ext cx="614895" cy="4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N" sz="1000">
                  <a:solidFill>
                    <a:schemeClr val="dk1"/>
                  </a:solidFill>
                </a:rPr>
                <a:t>0.293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Google Shape;209;p23">
                  <a:extLst>
                    <a:ext uri="{FF2B5EF4-FFF2-40B4-BE49-F238E27FC236}">
                      <a16:creationId xmlns:a16="http://schemas.microsoft.com/office/drawing/2014/main" id="{205B9B50-1382-C6E8-DE90-F18A50C2E9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21459" y="3535524"/>
                  <a:ext cx="5601482" cy="3595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Montserrat"/>
                    <a:buNone/>
                    <a:defRPr sz="2400" b="0" i="0" u="none" strike="noStrike" cap="none">
                      <a:solidFill>
                        <a:schemeClr val="lt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9pPr>
                </a:lstStyle>
                <a:p>
                  <a:pPr algn="ctr"/>
                  <a:r>
                    <a:rPr lang="en-IN" sz="700">
                      <a:solidFill>
                        <a:schemeClr val="dk1"/>
                      </a:solidFill>
                    </a:rPr>
                    <a:t>Difference of sample proportions (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7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7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7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7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IN" sz="7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IN" sz="7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N" sz="7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7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7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IN" sz="700">
                      <a:solidFill>
                        <a:schemeClr val="dk1"/>
                      </a:solidFill>
                    </a:rPr>
                    <a:t>)</a:t>
                  </a:r>
                </a:p>
              </p:txBody>
            </p:sp>
          </mc:Choice>
          <mc:Fallback>
            <p:sp>
              <p:nvSpPr>
                <p:cNvPr id="35" name="Google Shape;209;p23">
                  <a:extLst>
                    <a:ext uri="{FF2B5EF4-FFF2-40B4-BE49-F238E27FC236}">
                      <a16:creationId xmlns:a16="http://schemas.microsoft.com/office/drawing/2014/main" id="{205B9B50-1382-C6E8-DE90-F18A50C2E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459" y="3535524"/>
                  <a:ext cx="5601482" cy="359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ED4DD4-D4DA-9489-74EA-7D49E04F93D5}"/>
                </a:ext>
              </a:extLst>
            </p:cNvPr>
            <p:cNvCxnSpPr>
              <a:cxnSpLocks/>
            </p:cNvCxnSpPr>
            <p:nvPr/>
          </p:nvCxnSpPr>
          <p:spPr>
            <a:xfrm>
              <a:off x="6091062" y="1919878"/>
              <a:ext cx="0" cy="142068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209;p23">
              <a:extLst>
                <a:ext uri="{FF2B5EF4-FFF2-40B4-BE49-F238E27FC236}">
                  <a16:creationId xmlns:a16="http://schemas.microsoft.com/office/drawing/2014/main" id="{E0C61D7B-685D-F2D9-0BD6-E002CA028F85}"/>
                </a:ext>
              </a:extLst>
            </p:cNvPr>
            <p:cNvSpPr txBox="1">
              <a:spLocks/>
            </p:cNvSpPr>
            <p:nvPr/>
          </p:nvSpPr>
          <p:spPr>
            <a:xfrm>
              <a:off x="5783614" y="3300276"/>
              <a:ext cx="614895" cy="4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N" sz="1000">
                  <a:solidFill>
                    <a:schemeClr val="dk1"/>
                  </a:solidFill>
                </a:rPr>
                <a:t>0.35</a:t>
              </a:r>
            </a:p>
          </p:txBody>
        </p:sp>
        <p:sp>
          <p:nvSpPr>
            <p:cNvPr id="40" name="Google Shape;209;p23">
              <a:extLst>
                <a:ext uri="{FF2B5EF4-FFF2-40B4-BE49-F238E27FC236}">
                  <a16:creationId xmlns:a16="http://schemas.microsoft.com/office/drawing/2014/main" id="{D24C6BAA-F322-33A5-24F9-830C47C7E9C2}"/>
                </a:ext>
              </a:extLst>
            </p:cNvPr>
            <p:cNvSpPr txBox="1">
              <a:spLocks/>
            </p:cNvSpPr>
            <p:nvPr/>
          </p:nvSpPr>
          <p:spPr>
            <a:xfrm>
              <a:off x="3500247" y="3288616"/>
              <a:ext cx="614895" cy="4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N" sz="1000">
                  <a:solidFill>
                    <a:schemeClr val="dk1"/>
                  </a:solidFill>
                </a:rPr>
                <a:t>0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975E2A-CF3C-6A8A-7169-9803E8248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209;p23">
            <a:extLst>
              <a:ext uri="{FF2B5EF4-FFF2-40B4-BE49-F238E27FC236}">
                <a16:creationId xmlns:a16="http://schemas.microsoft.com/office/drawing/2014/main" id="{7DE2BBDF-1898-E928-A8F9-768BA8571DBB}"/>
              </a:ext>
            </a:extLst>
          </p:cNvPr>
          <p:cNvSpPr txBox="1">
            <a:spLocks/>
          </p:cNvSpPr>
          <p:nvPr/>
        </p:nvSpPr>
        <p:spPr>
          <a:xfrm>
            <a:off x="142986" y="1157069"/>
            <a:ext cx="9001013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2000" b="1">
                <a:solidFill>
                  <a:srgbClr val="00B050"/>
                </a:solidFill>
              </a:rPr>
              <a:t>Admittance ratio is higher for residents than non-residents</a:t>
            </a:r>
          </a:p>
        </p:txBody>
      </p:sp>
      <p:sp>
        <p:nvSpPr>
          <p:cNvPr id="6" name="Google Shape;209;p23">
            <a:extLst>
              <a:ext uri="{FF2B5EF4-FFF2-40B4-BE49-F238E27FC236}">
                <a16:creationId xmlns:a16="http://schemas.microsoft.com/office/drawing/2014/main" id="{0BCAC20D-4ED2-76EC-351C-246CE82B497E}"/>
              </a:ext>
            </a:extLst>
          </p:cNvPr>
          <p:cNvSpPr txBox="1">
            <a:spLocks/>
          </p:cNvSpPr>
          <p:nvPr/>
        </p:nvSpPr>
        <p:spPr>
          <a:xfrm>
            <a:off x="363537" y="2947642"/>
            <a:ext cx="8600486" cy="93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sz="2000" b="1">
                <a:solidFill>
                  <a:schemeClr val="tx1"/>
                </a:solidFill>
              </a:rPr>
              <a:t>Hence, our assumption that non-residents getting more admission due to the factors we discussed is not true</a:t>
            </a:r>
          </a:p>
        </p:txBody>
      </p:sp>
    </p:spTree>
    <p:extLst>
      <p:ext uri="{BB962C8B-B14F-4D97-AF65-F5344CB8AC3E}">
        <p14:creationId xmlns:p14="http://schemas.microsoft.com/office/powerpoint/2010/main" val="68839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6406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Key takeaways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 2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209;p23">
            <a:extLst>
              <a:ext uri="{FF2B5EF4-FFF2-40B4-BE49-F238E27FC236}">
                <a16:creationId xmlns:a16="http://schemas.microsoft.com/office/drawing/2014/main" id="{072FB250-F467-D6BD-58AF-841B457F2EE6}"/>
              </a:ext>
            </a:extLst>
          </p:cNvPr>
          <p:cNvSpPr txBox="1">
            <a:spLocks/>
          </p:cNvSpPr>
          <p:nvPr/>
        </p:nvSpPr>
        <p:spPr>
          <a:xfrm>
            <a:off x="474562" y="1675717"/>
            <a:ext cx="8565266" cy="288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ClrTx/>
              <a:buSzPct val="100000"/>
              <a:buAutoNum type="arabicPeriod"/>
            </a:pPr>
            <a:r>
              <a:rPr lang="en-IN" sz="1400">
                <a:solidFill>
                  <a:schemeClr val="dk1"/>
                </a:solidFill>
              </a:rPr>
              <a:t>The trend of master's applicants has increased by 53% in 2023 from 2011.</a:t>
            </a:r>
          </a:p>
          <a:p>
            <a:pPr marL="342900" indent="-342900">
              <a:buClrTx/>
              <a:buSzPct val="100000"/>
              <a:buAutoNum type="arabicPeriod"/>
            </a:pPr>
            <a:endParaRPr lang="en-IN" sz="1400">
              <a:solidFill>
                <a:schemeClr val="dk1"/>
              </a:solidFill>
            </a:endParaRPr>
          </a:p>
          <a:p>
            <a:pPr marL="342900" indent="-342900">
              <a:buClrTx/>
              <a:buSzPct val="100000"/>
              <a:buAutoNum type="arabicPeriod"/>
            </a:pPr>
            <a:r>
              <a:rPr lang="en-IN" sz="1400">
                <a:solidFill>
                  <a:schemeClr val="dk1"/>
                </a:solidFill>
              </a:rPr>
              <a:t>CSEN, DTSC, EEEN and ASEN are the popular master’s courses  at CU.</a:t>
            </a:r>
          </a:p>
          <a:p>
            <a:pPr marL="342900" indent="-342900">
              <a:buClrTx/>
              <a:buSzPct val="100000"/>
              <a:buAutoNum type="arabicPeriod"/>
            </a:pPr>
            <a:endParaRPr lang="en-IN" sz="1400">
              <a:solidFill>
                <a:schemeClr val="dk1"/>
              </a:solidFill>
            </a:endParaRPr>
          </a:p>
          <a:p>
            <a:pPr marL="342900" indent="-342900">
              <a:buClrTx/>
              <a:buSzPct val="100000"/>
              <a:buAutoNum type="arabicPeriod"/>
            </a:pPr>
            <a:r>
              <a:rPr lang="en-IN" sz="1400">
                <a:solidFill>
                  <a:schemeClr val="dk1"/>
                </a:solidFill>
              </a:rPr>
              <a:t>Standardized test scores have an influence in the admission post-covid not just in CU but the entire U.S.</a:t>
            </a:r>
          </a:p>
          <a:p>
            <a:pPr marL="342900" indent="-342900">
              <a:buClrTx/>
              <a:buSzPct val="100000"/>
              <a:buAutoNum type="arabicPeriod"/>
            </a:pPr>
            <a:endParaRPr lang="en-IN" sz="1400">
              <a:solidFill>
                <a:schemeClr val="dk1"/>
              </a:solidFill>
            </a:endParaRPr>
          </a:p>
          <a:p>
            <a:pPr marL="342900" indent="-342900">
              <a:buClrTx/>
              <a:buSzPct val="100000"/>
              <a:buAutoNum type="arabicPeriod"/>
            </a:pPr>
            <a:r>
              <a:rPr lang="en-IN" sz="1400">
                <a:solidFill>
                  <a:schemeClr val="dk1"/>
                </a:solidFill>
              </a:rPr>
              <a:t>Admittance ratio of residents are more than non-residents not just in CU but the entire U.S.</a:t>
            </a:r>
          </a:p>
        </p:txBody>
      </p:sp>
    </p:spTree>
    <p:extLst>
      <p:ext uri="{BB962C8B-B14F-4D97-AF65-F5344CB8AC3E}">
        <p14:creationId xmlns:p14="http://schemas.microsoft.com/office/powerpoint/2010/main" val="4146234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Statement and Research 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Research Overview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579917" y="1447302"/>
            <a:ext cx="7990124" cy="333216"/>
          </a:xfrm>
          <a:prstGeom prst="rect">
            <a:avLst/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>
                <a:latin typeface="Lato"/>
                <a:ea typeface="Lato"/>
                <a:cs typeface="Lato"/>
              </a:rPr>
              <a:t>Problem Statement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2960E-9372-46DA-027D-DF04E7C2320F}"/>
              </a:ext>
            </a:extLst>
          </p:cNvPr>
          <p:cNvSpPr txBox="1"/>
          <p:nvPr/>
        </p:nvSpPr>
        <p:spPr>
          <a:xfrm>
            <a:off x="586877" y="3082893"/>
            <a:ext cx="8125557" cy="1588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latin typeface="Lato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Is there a consistent increase in master's degree applicants over time?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What are the predominant master's courses attracting applicants to CU?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Has the significance of standardized test scores in admissions changed post-Covid?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Is there a noticeable difference in admission ratios between resident and non-resident applicants?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5535D-57E6-8180-027A-96CC1F383ABE}"/>
              </a:ext>
            </a:extLst>
          </p:cNvPr>
          <p:cNvSpPr txBox="1"/>
          <p:nvPr/>
        </p:nvSpPr>
        <p:spPr>
          <a:xfrm>
            <a:off x="619596" y="1935178"/>
            <a:ext cx="79274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Lato"/>
              </a:rPr>
              <a:t>Analyze application trends and admission ratios to derive insights into the dynamics of master's degree in the United States</a:t>
            </a:r>
          </a:p>
        </p:txBody>
      </p:sp>
      <p:sp>
        <p:nvSpPr>
          <p:cNvPr id="6" name="Google Shape;148;p15">
            <a:extLst>
              <a:ext uri="{FF2B5EF4-FFF2-40B4-BE49-F238E27FC236}">
                <a16:creationId xmlns:a16="http://schemas.microsoft.com/office/drawing/2014/main" id="{8352C60B-E7F9-F55C-571E-D49BC8C46FCC}"/>
              </a:ext>
            </a:extLst>
          </p:cNvPr>
          <p:cNvSpPr/>
          <p:nvPr/>
        </p:nvSpPr>
        <p:spPr>
          <a:xfrm>
            <a:off x="585576" y="2788347"/>
            <a:ext cx="7990124" cy="333216"/>
          </a:xfrm>
          <a:prstGeom prst="rect">
            <a:avLst/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>
                <a:latin typeface="Lato"/>
                <a:ea typeface="Lato"/>
                <a:cs typeface="Lato"/>
              </a:rPr>
              <a:t>Key Questions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DA09-BC21-8B11-7D2C-F5A87162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723" y="1978106"/>
            <a:ext cx="2280173" cy="1298872"/>
          </a:xfrm>
        </p:spPr>
        <p:txBody>
          <a:bodyPr>
            <a:normAutofit/>
          </a:bodyPr>
          <a:lstStyle/>
          <a:p>
            <a:r>
              <a:rPr lang="en-US" sz="4000"/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496756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5">
          <a:extLst>
            <a:ext uri="{FF2B5EF4-FFF2-40B4-BE49-F238E27FC236}">
              <a16:creationId xmlns:a16="http://schemas.microsoft.com/office/drawing/2014/main" id="{C801B336-B0C0-CCE8-49B2-B6350B830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>
            <a:extLst>
              <a:ext uri="{FF2B5EF4-FFF2-40B4-BE49-F238E27FC236}">
                <a16:creationId xmlns:a16="http://schemas.microsoft.com/office/drawing/2014/main" id="{4A76AF0C-74F2-6874-6534-0A3B48AF2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Statement and Research 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p15">
            <a:extLst>
              <a:ext uri="{FF2B5EF4-FFF2-40B4-BE49-F238E27FC236}">
                <a16:creationId xmlns:a16="http://schemas.microsoft.com/office/drawing/2014/main" id="{8F44129F-8B30-7EC5-07AF-FA026A550E0E}"/>
              </a:ext>
            </a:extLst>
          </p:cNvPr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Research Overview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5">
            <a:extLst>
              <a:ext uri="{FF2B5EF4-FFF2-40B4-BE49-F238E27FC236}">
                <a16:creationId xmlns:a16="http://schemas.microsoft.com/office/drawing/2014/main" id="{89A8C5FF-563E-3BA5-1887-D202CF1C6B8D}"/>
              </a:ext>
            </a:extLst>
          </p:cNvPr>
          <p:cNvSpPr/>
          <p:nvPr/>
        </p:nvSpPr>
        <p:spPr>
          <a:xfrm>
            <a:off x="574259" y="1492570"/>
            <a:ext cx="7990124" cy="333216"/>
          </a:xfrm>
          <a:prstGeom prst="rect">
            <a:avLst/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>
            <a:extLst>
              <a:ext uri="{FF2B5EF4-FFF2-40B4-BE49-F238E27FC236}">
                <a16:creationId xmlns:a16="http://schemas.microsoft.com/office/drawing/2014/main" id="{B3218247-8ECF-D8B4-AB19-0A82E1EB1DC1}"/>
              </a:ext>
            </a:extLst>
          </p:cNvPr>
          <p:cNvSpPr txBox="1"/>
          <p:nvPr/>
        </p:nvSpPr>
        <p:spPr>
          <a:xfrm>
            <a:off x="574484" y="1464909"/>
            <a:ext cx="7926625" cy="79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1200" b="1">
                <a:solidFill>
                  <a:srgbClr val="1B212C"/>
                </a:solidFill>
                <a:latin typeface="Lato"/>
                <a:ea typeface="Lato"/>
                <a:cs typeface="Lato"/>
              </a:rPr>
              <a:t>Research Overview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BC194-7C89-3C18-FC94-6063062F22D8}"/>
              </a:ext>
            </a:extLst>
          </p:cNvPr>
          <p:cNvSpPr txBox="1"/>
          <p:nvPr/>
        </p:nvSpPr>
        <p:spPr>
          <a:xfrm>
            <a:off x="524636" y="1905942"/>
            <a:ext cx="6951943" cy="1988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/>
              <a:t>Analyze admission data among diverse applicant groups using EDA.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/>
              <a:t>Employ statistical tests to confirm or reject hypotheses, unveiling influential factors in admission rates.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/>
              <a:t>Use trend insights for universities to develop popular courses, aiding students in choosing matching, high-admission-prospect programs.</a:t>
            </a:r>
          </a:p>
          <a:p>
            <a:pPr>
              <a:lnSpc>
                <a:spcPct val="150000"/>
              </a:lnSpc>
            </a:pPr>
            <a:endParaRPr lang="en-US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29212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Understanding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Understanding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Overview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A5EBF-DA67-A85C-724E-41716D862761}"/>
              </a:ext>
            </a:extLst>
          </p:cNvPr>
          <p:cNvSpPr txBox="1"/>
          <p:nvPr/>
        </p:nvSpPr>
        <p:spPr>
          <a:xfrm>
            <a:off x="624457" y="1985015"/>
            <a:ext cx="7751884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>
                <a:latin typeface="Lato"/>
              </a:rPr>
              <a:t>Office of Data Analytics at CU Boulder Tableau Dashboard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>
                <a:latin typeface="Lato"/>
              </a:rPr>
              <a:t>Focuses on Master's degree data exclusively, covering from 2011 to 2023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sz="1600">
                <a:latin typeface="Lato"/>
              </a:rPr>
              <a:t>Possible bias due to higher proportion of international applicants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endParaRPr lang="en-US" sz="1600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8">
          <a:extLst>
            <a:ext uri="{FF2B5EF4-FFF2-40B4-BE49-F238E27FC236}">
              <a16:creationId xmlns:a16="http://schemas.microsoft.com/office/drawing/2014/main" id="{17D35D45-87B3-B7AC-DB7B-9BA39BF6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>
            <a:extLst>
              <a:ext uri="{FF2B5EF4-FFF2-40B4-BE49-F238E27FC236}">
                <a16:creationId xmlns:a16="http://schemas.microsoft.com/office/drawing/2014/main" id="{70DEE175-908B-B4DE-E814-3525957718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Understanding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17">
            <a:extLst>
              <a:ext uri="{FF2B5EF4-FFF2-40B4-BE49-F238E27FC236}">
                <a16:creationId xmlns:a16="http://schemas.microsoft.com/office/drawing/2014/main" id="{18D8F6C1-E48D-AB5D-0538-D444DBE808DB}"/>
              </a:ext>
            </a:extLst>
          </p:cNvPr>
          <p:cNvSpPr/>
          <p:nvPr/>
        </p:nvSpPr>
        <p:spPr>
          <a:xfrm>
            <a:off x="9975" y="0"/>
            <a:ext cx="1877700" cy="253500"/>
          </a:xfrm>
          <a:prstGeom prst="rect">
            <a:avLst/>
          </a:prstGeom>
          <a:solidFill>
            <a:srgbClr val="0145AC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Overview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148;p15">
            <a:extLst>
              <a:ext uri="{FF2B5EF4-FFF2-40B4-BE49-F238E27FC236}">
                <a16:creationId xmlns:a16="http://schemas.microsoft.com/office/drawing/2014/main" id="{4A492F23-C741-E77E-3D7C-3B4247F8A7F4}"/>
              </a:ext>
            </a:extLst>
          </p:cNvPr>
          <p:cNvSpPr/>
          <p:nvPr/>
        </p:nvSpPr>
        <p:spPr>
          <a:xfrm>
            <a:off x="568601" y="1413352"/>
            <a:ext cx="7990124" cy="333216"/>
          </a:xfrm>
          <a:prstGeom prst="rect">
            <a:avLst/>
          </a:prstGeom>
          <a:solidFill>
            <a:srgbClr val="82C7A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>
                <a:latin typeface="Lato"/>
                <a:ea typeface="Lato"/>
                <a:cs typeface="Lato"/>
              </a:rPr>
              <a:t>Key 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A167A-C945-A442-26EA-D9D4645177D2}"/>
              </a:ext>
            </a:extLst>
          </p:cNvPr>
          <p:cNvSpPr txBox="1"/>
          <p:nvPr/>
        </p:nvSpPr>
        <p:spPr>
          <a:xfrm>
            <a:off x="568671" y="1938007"/>
            <a:ext cx="7505889" cy="2311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Admit_Status - Status of the application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Level – Level of Graduate Study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Residency - Resident of Colorado or not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Bach_GPA - Bachelor's GPA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GRE2011 Quant – GRE Quant Score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GRE2011 Verbal – GRE Verbal Score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>
                <a:latin typeface="Lato"/>
              </a:rPr>
              <a:t>Major – Graduate Major </a:t>
            </a:r>
          </a:p>
        </p:txBody>
      </p:sp>
    </p:spTree>
    <p:extLst>
      <p:ext uri="{BB962C8B-B14F-4D97-AF65-F5344CB8AC3E}">
        <p14:creationId xmlns:p14="http://schemas.microsoft.com/office/powerpoint/2010/main" val="4191085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3043</Words>
  <Application>Microsoft Office PowerPoint</Application>
  <PresentationFormat>On-screen Show (16:9)</PresentationFormat>
  <Paragraphs>382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Cambria Math</vt:lpstr>
      <vt:lpstr>Lato</vt:lpstr>
      <vt:lpstr>Montserrat</vt:lpstr>
      <vt:lpstr>Focus</vt:lpstr>
      <vt:lpstr>Unearthing the patterns inside CU’s Graduate Admission Process</vt:lpstr>
      <vt:lpstr>Agenda</vt:lpstr>
      <vt:lpstr>Problem Statement and Research Overview</vt:lpstr>
      <vt:lpstr>HOW ?</vt:lpstr>
      <vt:lpstr>Problem Statement and Research Overview</vt:lpstr>
      <vt:lpstr>Dataset Understanding </vt:lpstr>
      <vt:lpstr>Dataset Understanding</vt:lpstr>
      <vt:lpstr>Dataset Understanding</vt:lpstr>
      <vt:lpstr>Exploratory Data Analysis</vt:lpstr>
      <vt:lpstr>There has been a constant up-trend in the number of applicants over the last 10 years</vt:lpstr>
      <vt:lpstr>In 2023, Computer Science and Data Science are the most sought after courses</vt:lpstr>
      <vt:lpstr>Applicants submitting their standardized scores have a higher chance of obtaining an admit</vt:lpstr>
      <vt:lpstr>Applicants submitting their standardized scores have a higher chance of obtaining an admit</vt:lpstr>
      <vt:lpstr>Hypothesis Testing</vt:lpstr>
      <vt:lpstr>Ratio of applicants admitted with test scores has increased nationwide post-covid</vt:lpstr>
      <vt:lpstr>Ratio of applicants admitted with test scores has increased nationwide post-covid</vt:lpstr>
      <vt:lpstr>Ratio of applicants admitted with test scores has increased nationwide post-covid</vt:lpstr>
      <vt:lpstr>Ratio of applicants admitted with test scores has increased nationwide post-covid</vt:lpstr>
      <vt:lpstr>Ratio of applicants admitted with test scores has increased nationwide post-covid</vt:lpstr>
      <vt:lpstr>Admittance ratio of residents vs non-residents?</vt:lpstr>
      <vt:lpstr>Admittance ratio of residents vs non-residents?</vt:lpstr>
      <vt:lpstr>Residents are accepted more in the U.S. universities more than non-residents</vt:lpstr>
      <vt:lpstr>Residents are accepted more in the U.S. universities more than non-residents</vt:lpstr>
      <vt:lpstr>Residents are accepted more in the U.S. universities more than non-residents</vt:lpstr>
      <vt:lpstr>Residents are accepted more in the U.S. universities more than non-residents</vt:lpstr>
      <vt:lpstr>Residents are accepted more in the U.S. universities more than non-residents</vt:lpstr>
      <vt:lpstr>Conclusion 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Unearthing the patterns inside CU’s Graduate Admission Process</dc:title>
  <cp:lastModifiedBy>Niranjan Cholendiran</cp:lastModifiedBy>
  <cp:revision>1</cp:revision>
  <dcterms:modified xsi:type="dcterms:W3CDTF">2023-12-18T10:15:48Z</dcterms:modified>
</cp:coreProperties>
</file>